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8.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1.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2.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3.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64" r:id="rId3"/>
    <p:sldMasterId id="2147483881" r:id="rId4"/>
    <p:sldMasterId id="2147483932" r:id="rId5"/>
    <p:sldMasterId id="2147483949" r:id="rId6"/>
    <p:sldMasterId id="2147483966" r:id="rId7"/>
    <p:sldMasterId id="2147483983" r:id="rId8"/>
    <p:sldMasterId id="2147484000" r:id="rId9"/>
    <p:sldMasterId id="2147484017" r:id="rId10"/>
    <p:sldMasterId id="2147484034" r:id="rId11"/>
    <p:sldMasterId id="2147484051" r:id="rId12"/>
    <p:sldMasterId id="2147484068" r:id="rId13"/>
    <p:sldMasterId id="2147484085" r:id="rId14"/>
  </p:sldMasterIdLst>
  <p:notesMasterIdLst>
    <p:notesMasterId r:id="rId38"/>
  </p:notesMasterIdLst>
  <p:sldIdLst>
    <p:sldId id="272" r:id="rId15"/>
    <p:sldId id="273" r:id="rId16"/>
    <p:sldId id="287" r:id="rId17"/>
    <p:sldId id="301" r:id="rId18"/>
    <p:sldId id="302" r:id="rId19"/>
    <p:sldId id="303" r:id="rId20"/>
    <p:sldId id="304" r:id="rId21"/>
    <p:sldId id="305" r:id="rId22"/>
    <p:sldId id="307" r:id="rId23"/>
    <p:sldId id="288" r:id="rId24"/>
    <p:sldId id="296" r:id="rId25"/>
    <p:sldId id="291" r:id="rId26"/>
    <p:sldId id="308" r:id="rId27"/>
    <p:sldId id="297" r:id="rId28"/>
    <p:sldId id="298" r:id="rId29"/>
    <p:sldId id="292" r:id="rId30"/>
    <p:sldId id="293" r:id="rId31"/>
    <p:sldId id="309" r:id="rId32"/>
    <p:sldId id="299" r:id="rId33"/>
    <p:sldId id="294" r:id="rId34"/>
    <p:sldId id="295" r:id="rId35"/>
    <p:sldId id="300" r:id="rId36"/>
    <p:sldId id="271"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122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55"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56"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5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58"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59"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60"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extLst>
      <p:ext uri="{BB962C8B-B14F-4D97-AF65-F5344CB8AC3E}">
        <p14:creationId xmlns:p14="http://schemas.microsoft.com/office/powerpoint/2010/main" val="3739103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c507444bd_2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g1c507444bd_2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3696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22" name="Title 1"/>
          <p:cNvSpPr>
            <a:spLocks noGrp="1"/>
          </p:cNvSpPr>
          <p:nvPr>
            <p:ph type="title"/>
          </p:nvPr>
        </p:nvSpPr>
        <p:spPr/>
        <p:txBody>
          <a:bodyPr/>
          <a:lstStyle/>
          <a:p>
            <a:r>
              <a:rPr lang="en-US" altLang="zh-CN" smtClean="0"/>
              <a:t>Click to edit Master title style</a:t>
            </a:r>
            <a:endParaRPr lang="en-US" dirty="0"/>
          </a:p>
        </p:txBody>
      </p:sp>
      <p:sp>
        <p:nvSpPr>
          <p:cNvPr id="104862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4" name="Date Placeholder 3"/>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25" name="Footer Placeholder 4"/>
          <p:cNvSpPr>
            <a:spLocks noGrp="1"/>
          </p:cNvSpPr>
          <p:nvPr>
            <p:ph type="ftr" sz="quarter" idx="11"/>
          </p:nvPr>
        </p:nvSpPr>
        <p:spPr/>
        <p:txBody>
          <a:bodyPr/>
          <a:lstStyle/>
          <a:p>
            <a:endParaRPr lang="zh-CN" altLang="en-US"/>
          </a:p>
        </p:txBody>
      </p:sp>
      <p:sp>
        <p:nvSpPr>
          <p:cNvPr id="104862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5930091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67167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84" y="609658"/>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30" y="609600"/>
            <a:ext cx="5295113"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202223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76"/>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047064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74818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683031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0095130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30"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06830" y="2737288"/>
            <a:ext cx="31392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16309" y="2737288"/>
            <a:ext cx="313921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07084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456858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7111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06" name="Vertical Title 1"/>
          <p:cNvSpPr>
            <a:spLocks noGrp="1"/>
          </p:cNvSpPr>
          <p:nvPr>
            <p:ph type="title" orient="vert"/>
          </p:nvPr>
        </p:nvSpPr>
        <p:spPr>
          <a:xfrm>
            <a:off x="6543676" y="365125"/>
            <a:ext cx="1971675" cy="5811838"/>
          </a:xfrm>
        </p:spPr>
        <p:txBody>
          <a:bodyPr vert="eaVert"/>
          <a:lstStyle/>
          <a:p>
            <a:r>
              <a:rPr lang="en-US" altLang="zh-CN" smtClean="0"/>
              <a:t>Click to edit Master title style</a:t>
            </a:r>
            <a:endParaRPr lang="en-US" dirty="0"/>
          </a:p>
        </p:txBody>
      </p:sp>
      <p:sp>
        <p:nvSpPr>
          <p:cNvPr id="1048607" name="Vertical Text Placeholder 2"/>
          <p:cNvSpPr>
            <a:spLocks noGrp="1"/>
          </p:cNvSpPr>
          <p:nvPr>
            <p:ph type="body" orient="vert" idx="1"/>
          </p:nvPr>
        </p:nvSpPr>
        <p:spPr>
          <a:xfrm>
            <a:off x="628652"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08" name="Date Placeholder 3"/>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09" name="Footer Placeholder 4"/>
          <p:cNvSpPr>
            <a:spLocks noGrp="1"/>
          </p:cNvSpPr>
          <p:nvPr>
            <p:ph type="ftr" sz="quarter" idx="11"/>
          </p:nvPr>
        </p:nvSpPr>
        <p:spPr/>
        <p:txBody>
          <a:bodyPr/>
          <a:lstStyle/>
          <a:p>
            <a:endParaRPr lang="zh-CN" altLang="en-US"/>
          </a:p>
        </p:txBody>
      </p:sp>
      <p:sp>
        <p:nvSpPr>
          <p:cNvPr id="1048610"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4967"/>
            <a:ext cx="3385156"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3932706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726287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293375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21"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41650169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248690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21"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0022000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417605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111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76" y="609642"/>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22" y="609600"/>
            <a:ext cx="5295113"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418791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58"/>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3633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530"/>
            <a:ext cx="9144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5726360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902758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279435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677690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21"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06821" y="2737270"/>
            <a:ext cx="31392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16300" y="2737270"/>
            <a:ext cx="313921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4507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945659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405041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4949"/>
            <a:ext cx="3385156"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68289928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28455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8939307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12"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996127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786"/>
            <a:ext cx="9144000" cy="768085"/>
          </a:xfrm>
          <a:prstGeom prst="rect">
            <a:avLst/>
          </a:prstGeom>
        </p:spPr>
        <p:txBody>
          <a:bodyPr lIns="121917" tIns="60958" rIns="121917" bIns="60958"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872"/>
            <a:ext cx="9144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2445705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456374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12"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0631212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405208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663706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67" y="609624"/>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13" y="609600"/>
            <a:ext cx="5295113"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126383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1922" y="2514601"/>
            <a:ext cx="668654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1941922" y="4777404"/>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7" name="Freeform 6"/>
          <p:cNvSpPr/>
          <p:nvPr/>
        </p:nvSpPr>
        <p:spPr bwMode="auto">
          <a:xfrm>
            <a:off x="2" y="4323835"/>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8" y="4529565"/>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9630470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4706" y="624110"/>
            <a:ext cx="6683765"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40188014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1922" y="2058750"/>
            <a:ext cx="668654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941922"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8" y="3244164"/>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18384583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10"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8" y="787785"/>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30474537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204531"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29984"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12"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8" y="787785"/>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4275828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a:xfrm>
            <a:off x="628650" y="6356499"/>
            <a:ext cx="2057400" cy="365125"/>
          </a:xfrm>
          <a:prstGeom prst="rect">
            <a:avLst/>
          </a:prstGeom>
        </p:spPr>
        <p:txBody>
          <a:bodyPr/>
          <a:lstStyle/>
          <a:p>
            <a:fld id="{108E0F29-4C6E-48A8-B1AE-D844ADFD42F1}" type="datetimeFigureOut">
              <a:rPr lang="ru-RU" smtClean="0">
                <a:solidFill>
                  <a:srgbClr val="000000"/>
                </a:solidFill>
              </a:rPr>
              <a:pPr/>
              <a:t>07.11.2025</a:t>
            </a:fld>
            <a:endParaRPr lang="ru-RU">
              <a:solidFill>
                <a:srgbClr val="000000"/>
              </a:solidFill>
            </a:endParaRPr>
          </a:p>
        </p:txBody>
      </p:sp>
      <p:sp>
        <p:nvSpPr>
          <p:cNvPr id="5" name="Нижний колонтитул 4"/>
          <p:cNvSpPr>
            <a:spLocks noGrp="1"/>
          </p:cNvSpPr>
          <p:nvPr>
            <p:ph type="ftr" sz="quarter" idx="11"/>
          </p:nvPr>
        </p:nvSpPr>
        <p:spPr>
          <a:xfrm>
            <a:off x="3028950" y="6356499"/>
            <a:ext cx="3086100" cy="365125"/>
          </a:xfrm>
          <a:prstGeom prst="rect">
            <a:avLst/>
          </a:prstGeom>
        </p:spPr>
        <p:txBody>
          <a:bodyPr/>
          <a:lstStyle/>
          <a:p>
            <a:endParaRPr lang="ru-RU">
              <a:solidFill>
                <a:srgbClr val="000000"/>
              </a:solidFill>
            </a:endParaRPr>
          </a:p>
        </p:txBody>
      </p:sp>
      <p:sp>
        <p:nvSpPr>
          <p:cNvPr id="6" name="Номер слайда 5"/>
          <p:cNvSpPr>
            <a:spLocks noGrp="1"/>
          </p:cNvSpPr>
          <p:nvPr>
            <p:ph type="sldNum" sz="quarter" idx="12"/>
          </p:nvPr>
        </p:nvSpPr>
        <p:spPr>
          <a:xfrm>
            <a:off x="6457950" y="6356499"/>
            <a:ext cx="2057400" cy="365125"/>
          </a:xfrm>
          <a:prstGeom prst="rect">
            <a:avLst/>
          </a:prstGeom>
        </p:spPr>
        <p:txBody>
          <a:bodyPr/>
          <a:lstStyle/>
          <a:p>
            <a:fld id="{E949E97E-CB30-46A5-A1A9-5C34CA7C63AC}"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0423677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7"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391334381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6"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2981180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1922" y="446088"/>
            <a:ext cx="26288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4742259" y="446113"/>
            <a:ext cx="38862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41922"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22305304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4911750"/>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12"/>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301103290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1922" y="609600"/>
            <a:ext cx="668654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1941922"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8" y="3244164"/>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17062534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37474" y="609600"/>
            <a:ext cx="6295445"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2456260"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941922"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11"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8" y="3244164"/>
            <a:ext cx="584825" cy="365125"/>
          </a:xfrm>
        </p:spPr>
        <p:txBody>
          <a:bodyPr/>
          <a:lstStyle/>
          <a:p>
            <a:fld id="{EB64B108-D184-40C9-B559-27B46D4658D7}" type="slidenum">
              <a:rPr lang="ru-RU" smtClean="0"/>
              <a:pPr/>
              <a:t>‹#›</a:t>
            </a:fld>
            <a:endParaRPr lang="ru-RU"/>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82100506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3"/>
            <a:ext cx="668655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4911750"/>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12"/>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59396846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137474" y="609600"/>
            <a:ext cx="6295445"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11" name="Freeform 11"/>
          <p:cNvSpPr/>
          <p:nvPr/>
        </p:nvSpPr>
        <p:spPr bwMode="auto">
          <a:xfrm flipV="1">
            <a:off x="-3141" y="4911750"/>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12"/>
            <a:ext cx="584825" cy="365125"/>
          </a:xfrm>
        </p:spPr>
        <p:txBody>
          <a:bodyPr/>
          <a:lstStyle/>
          <a:p>
            <a:fld id="{EB64B108-D184-40C9-B559-27B46D4658D7}" type="slidenum">
              <a:rPr lang="ru-RU" smtClean="0"/>
              <a:pPr/>
              <a:t>‹#›</a:t>
            </a:fld>
            <a:endParaRPr lang="ru-RU"/>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88443734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1922" y="627407"/>
            <a:ext cx="668654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4911750"/>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12"/>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32323091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3580963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a:xfrm>
            <a:off x="457200" y="1600206"/>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501"/>
            <a:ext cx="2133600" cy="365125"/>
          </a:xfrm>
          <a:prstGeom prst="rect">
            <a:avLst/>
          </a:prstGeom>
        </p:spPr>
        <p:txBody>
          <a:bodyPr/>
          <a:lstStyle/>
          <a:p>
            <a:fld id="{5B106E36-FD25-4E2D-B0AA-010F637433A0}" type="datetimeFigureOut">
              <a:rPr lang="ru-RU" smtClean="0">
                <a:solidFill>
                  <a:srgbClr val="000000"/>
                </a:solidFill>
              </a:rPr>
              <a:pPr/>
              <a:t>07.11.2025</a:t>
            </a:fld>
            <a:endParaRPr lang="ru-RU">
              <a:solidFill>
                <a:srgbClr val="000000"/>
              </a:solidFill>
            </a:endParaRPr>
          </a:p>
        </p:txBody>
      </p:sp>
      <p:sp>
        <p:nvSpPr>
          <p:cNvPr id="5" name="Нижний колонтитул 4"/>
          <p:cNvSpPr>
            <a:spLocks noGrp="1"/>
          </p:cNvSpPr>
          <p:nvPr>
            <p:ph type="ftr" sz="quarter" idx="11"/>
          </p:nvPr>
        </p:nvSpPr>
        <p:spPr>
          <a:xfrm>
            <a:off x="3124200" y="6356501"/>
            <a:ext cx="2895600" cy="365125"/>
          </a:xfrm>
          <a:prstGeom prst="rect">
            <a:avLst/>
          </a:prstGeom>
        </p:spPr>
        <p:txBody>
          <a:bodyPr/>
          <a:lstStyle/>
          <a:p>
            <a:endParaRPr lang="ru-RU">
              <a:solidFill>
                <a:srgbClr val="000000"/>
              </a:solidFill>
            </a:endParaRPr>
          </a:p>
        </p:txBody>
      </p:sp>
      <p:sp>
        <p:nvSpPr>
          <p:cNvPr id="6" name="Номер слайда 5"/>
          <p:cNvSpPr>
            <a:spLocks noGrp="1"/>
          </p:cNvSpPr>
          <p:nvPr>
            <p:ph type="sldNum" sz="quarter" idx="12"/>
          </p:nvPr>
        </p:nvSpPr>
        <p:spPr>
          <a:xfrm>
            <a:off x="6553200" y="6356501"/>
            <a:ext cx="2133600" cy="365125"/>
          </a:xfrm>
          <a:prstGeom prst="rect">
            <a:avLst/>
          </a:prstGeom>
        </p:spPr>
        <p:txBody>
          <a:body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999961729"/>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21" y="627430"/>
            <a:ext cx="16557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1941909" y="627430"/>
            <a:ext cx="485775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20218221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1921" y="2514601"/>
            <a:ext cx="668654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1941921" y="4777402"/>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7" name="Freeform 6"/>
          <p:cNvSpPr/>
          <p:nvPr/>
        </p:nvSpPr>
        <p:spPr bwMode="auto">
          <a:xfrm>
            <a:off x="2" y="4323833"/>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8" y="4529563"/>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11733851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4705" y="624110"/>
            <a:ext cx="6683765"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17865971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1921" y="2058750"/>
            <a:ext cx="668654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941921"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8" y="3244162"/>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354375105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10"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8" y="787785"/>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393836985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204531"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29983"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12"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8" y="787785"/>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35533063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7"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35858109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6"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166597037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1921" y="446088"/>
            <a:ext cx="26288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4742259" y="446111"/>
            <a:ext cx="38862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41921"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16612424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491174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10"/>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2875452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08826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1921" y="609600"/>
            <a:ext cx="668654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1941921"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8" y="3244162"/>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374234561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37473" y="609600"/>
            <a:ext cx="6295445"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2456260"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941921"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11"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8" y="3244162"/>
            <a:ext cx="584825" cy="365125"/>
          </a:xfrm>
        </p:spPr>
        <p:txBody>
          <a:bodyPr/>
          <a:lstStyle/>
          <a:p>
            <a:fld id="{EB64B108-D184-40C9-B559-27B46D4658D7}" type="slidenum">
              <a:rPr lang="ru-RU" smtClean="0"/>
              <a:pPr/>
              <a:t>‹#›</a:t>
            </a:fld>
            <a:endParaRPr lang="ru-RU"/>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4187148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3"/>
            <a:ext cx="668655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491174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10"/>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36281319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137473" y="609600"/>
            <a:ext cx="6295445"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11" name="Freeform 11"/>
          <p:cNvSpPr/>
          <p:nvPr/>
        </p:nvSpPr>
        <p:spPr bwMode="auto">
          <a:xfrm flipV="1">
            <a:off x="-3141" y="491174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10"/>
            <a:ext cx="584825" cy="365125"/>
          </a:xfrm>
        </p:spPr>
        <p:txBody>
          <a:bodyPr/>
          <a:lstStyle/>
          <a:p>
            <a:fld id="{EB64B108-D184-40C9-B559-27B46D4658D7}" type="slidenum">
              <a:rPr lang="ru-RU" smtClean="0"/>
              <a:pPr/>
              <a:t>‹#›</a:t>
            </a:fld>
            <a:endParaRPr lang="ru-RU"/>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50876663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1921" y="627407"/>
            <a:ext cx="668654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491174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10"/>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22464176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337245003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20" y="627428"/>
            <a:ext cx="16557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1941909" y="627428"/>
            <a:ext cx="485775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8420872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1918" y="2514601"/>
            <a:ext cx="668654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1941918" y="4777396"/>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7" name="Freeform 6"/>
          <p:cNvSpPr/>
          <p:nvPr/>
        </p:nvSpPr>
        <p:spPr bwMode="auto">
          <a:xfrm>
            <a:off x="2" y="4323827"/>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8" y="4529557"/>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236256661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4702" y="624110"/>
            <a:ext cx="6683765"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185583779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1918" y="2058750"/>
            <a:ext cx="668654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941918"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8" y="3244156"/>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134302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28650" y="6356500"/>
            <a:ext cx="2057400" cy="365125"/>
          </a:xfrm>
          <a:prstGeom prst="rect">
            <a:avLst/>
          </a:prstGeom>
        </p:spPr>
        <p:txBody>
          <a:bodyPr/>
          <a:lstStyle>
            <a:lvl1pPr>
              <a:defRPr/>
            </a:lvl1pPr>
          </a:lstStyle>
          <a:p>
            <a:pPr>
              <a:defRPr/>
            </a:pPr>
            <a:fld id="{68C60126-AF74-4DA3-A893-411C05145467}" type="datetimeFigureOut">
              <a:rPr lang="ru-RU" altLang="ru-RU">
                <a:solidFill>
                  <a:srgbClr val="000000"/>
                </a:solidFill>
              </a:rPr>
              <a:pPr>
                <a:defRPr/>
              </a:pPr>
              <a:t>07.11.2025</a:t>
            </a:fld>
            <a:endParaRPr lang="ru-RU" altLang="ru-RU">
              <a:solidFill>
                <a:srgbClr val="000000"/>
              </a:solidFill>
            </a:endParaRPr>
          </a:p>
        </p:txBody>
      </p:sp>
      <p:sp>
        <p:nvSpPr>
          <p:cNvPr id="3" name="Нижний колонтитул 4"/>
          <p:cNvSpPr>
            <a:spLocks noGrp="1"/>
          </p:cNvSpPr>
          <p:nvPr>
            <p:ph type="ftr" sz="quarter" idx="11"/>
          </p:nvPr>
        </p:nvSpPr>
        <p:spPr>
          <a:xfrm>
            <a:off x="3028950" y="6356500"/>
            <a:ext cx="3086100" cy="365125"/>
          </a:xfrm>
          <a:prstGeom prst="rect">
            <a:avLst/>
          </a:prstGeom>
        </p:spPr>
        <p:txBody>
          <a:bodyPr/>
          <a:lstStyle>
            <a:lvl1pPr>
              <a:defRPr/>
            </a:lvl1pPr>
          </a:lstStyle>
          <a:p>
            <a:pPr>
              <a:defRPr/>
            </a:pPr>
            <a:endParaRPr lang="ru-RU" altLang="ru-RU">
              <a:solidFill>
                <a:srgbClr val="000000"/>
              </a:solidFill>
            </a:endParaRPr>
          </a:p>
        </p:txBody>
      </p:sp>
      <p:sp>
        <p:nvSpPr>
          <p:cNvPr id="4" name="Номер слайда 5"/>
          <p:cNvSpPr>
            <a:spLocks noGrp="1"/>
          </p:cNvSpPr>
          <p:nvPr>
            <p:ph type="sldNum" sz="quarter" idx="12"/>
          </p:nvPr>
        </p:nvSpPr>
        <p:spPr>
          <a:xfrm>
            <a:off x="6457950" y="6356500"/>
            <a:ext cx="2057400" cy="365125"/>
          </a:xfrm>
          <a:prstGeom prst="rect">
            <a:avLst/>
          </a:prstGeom>
        </p:spPr>
        <p:txBody>
          <a:bodyPr/>
          <a:lstStyle>
            <a:lvl1pPr>
              <a:defRPr/>
            </a:lvl1pPr>
          </a:lstStyle>
          <a:p>
            <a:pPr>
              <a:defRPr/>
            </a:pPr>
            <a:fld id="{7761731D-76D3-4431-890C-F33976F24610}"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55856570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10"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8" y="787785"/>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85199670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204531"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29980"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12"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8" y="787785"/>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39604515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7"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427516444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6"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31589574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1918" y="446088"/>
            <a:ext cx="26288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4742259" y="446105"/>
            <a:ext cx="38862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41918"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269953372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4911742"/>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04"/>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26054313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1918" y="609600"/>
            <a:ext cx="668654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1941918"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8" y="3244156"/>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540229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37470" y="609600"/>
            <a:ext cx="6295445"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2456260"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941918"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11"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8" y="3244156"/>
            <a:ext cx="584825" cy="365125"/>
          </a:xfrm>
        </p:spPr>
        <p:txBody>
          <a:bodyPr/>
          <a:lstStyle/>
          <a:p>
            <a:fld id="{EB64B108-D184-40C9-B559-27B46D4658D7}" type="slidenum">
              <a:rPr lang="ru-RU" smtClean="0"/>
              <a:pPr/>
              <a:t>‹#›</a:t>
            </a:fld>
            <a:endParaRPr lang="ru-RU"/>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73026997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3"/>
            <a:ext cx="668655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4911742"/>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04"/>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15342212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137470" y="609600"/>
            <a:ext cx="6295445"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11" name="Freeform 11"/>
          <p:cNvSpPr/>
          <p:nvPr/>
        </p:nvSpPr>
        <p:spPr bwMode="auto">
          <a:xfrm flipV="1">
            <a:off x="-3141" y="4911742"/>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04"/>
            <a:ext cx="584825" cy="365125"/>
          </a:xfrm>
        </p:spPr>
        <p:txBody>
          <a:bodyPr/>
          <a:lstStyle/>
          <a:p>
            <a:fld id="{EB64B108-D184-40C9-B559-27B46D4658D7}" type="slidenum">
              <a:rPr lang="ru-RU" smtClean="0"/>
              <a:pPr/>
              <a:t>‹#›</a:t>
            </a:fld>
            <a:endParaRPr lang="ru-RU"/>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490321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Basic Layout">
  <p:cSld name="1_Basic Layout">
    <p:spTree>
      <p:nvGrpSpPr>
        <p:cNvPr id="1" name="Shape 12"/>
        <p:cNvGrpSpPr/>
        <p:nvPr/>
      </p:nvGrpSpPr>
      <p:grpSpPr>
        <a:xfrm>
          <a:off x="0" y="0"/>
          <a:ext cx="0" cy="0"/>
          <a:chOff x="0" y="0"/>
          <a:chExt cx="0" cy="0"/>
        </a:xfrm>
      </p:grpSpPr>
      <p:pic>
        <p:nvPicPr>
          <p:cNvPr id="13" name="Google Shape;13;p4" descr="E:\002-KIMS BUSINESS\007-02-Fullslidesppt-Contents\20161206\02-\color-pencil2.png"/>
          <p:cNvPicPr preferRelativeResize="0"/>
          <p:nvPr/>
        </p:nvPicPr>
        <p:blipFill rotWithShape="1">
          <a:blip r:embed="rId2">
            <a:alphaModFix/>
          </a:blip>
          <a:srcRect/>
          <a:stretch/>
        </p:blipFill>
        <p:spPr>
          <a:xfrm>
            <a:off x="0" y="6151972"/>
            <a:ext cx="9144000" cy="715264"/>
          </a:xfrm>
          <a:prstGeom prst="rect">
            <a:avLst/>
          </a:prstGeom>
          <a:noFill/>
          <a:ln>
            <a:noFill/>
          </a:ln>
        </p:spPr>
      </p:pic>
      <p:sp>
        <p:nvSpPr>
          <p:cNvPr id="14" name="Google Shape;14;p4"/>
          <p:cNvSpPr txBox="1">
            <a:spLocks noGrp="1"/>
          </p:cNvSpPr>
          <p:nvPr>
            <p:ph type="title"/>
          </p:nvPr>
        </p:nvSpPr>
        <p:spPr>
          <a:xfrm>
            <a:off x="-50" y="181567"/>
            <a:ext cx="9144000" cy="831200"/>
          </a:xfrm>
          <a:prstGeom prst="rect">
            <a:avLst/>
          </a:prstGeom>
          <a:noFill/>
          <a:ln>
            <a:noFill/>
          </a:ln>
        </p:spPr>
        <p:txBody>
          <a:bodyPr spcFirstLastPara="1" wrap="square" lIns="121897" tIns="121897" rIns="121897" bIns="121897" anchor="ctr" anchorCtr="0">
            <a:noAutofit/>
          </a:bodyPr>
          <a:lstStyle>
            <a:lvl1pPr lvl="0" algn="ctr">
              <a:spcBef>
                <a:spcPts val="0"/>
              </a:spcBef>
              <a:spcAft>
                <a:spcPts val="0"/>
              </a:spcAft>
              <a:buNone/>
              <a:defRPr sz="4800">
                <a:solidFill>
                  <a:srgbClr val="EC771B"/>
                </a:solidFill>
              </a:defRPr>
            </a:lvl1pPr>
            <a:lvl2pPr lvl="1" algn="ctr">
              <a:spcBef>
                <a:spcPts val="0"/>
              </a:spcBef>
              <a:spcAft>
                <a:spcPts val="0"/>
              </a:spcAft>
              <a:buNone/>
              <a:defRPr sz="4800">
                <a:solidFill>
                  <a:srgbClr val="EC771B"/>
                </a:solidFill>
              </a:defRPr>
            </a:lvl2pPr>
            <a:lvl3pPr lvl="2" algn="ctr">
              <a:spcBef>
                <a:spcPts val="0"/>
              </a:spcBef>
              <a:spcAft>
                <a:spcPts val="0"/>
              </a:spcAft>
              <a:buNone/>
              <a:defRPr sz="4800">
                <a:solidFill>
                  <a:srgbClr val="EC771B"/>
                </a:solidFill>
              </a:defRPr>
            </a:lvl3pPr>
            <a:lvl4pPr lvl="3" algn="ctr">
              <a:spcBef>
                <a:spcPts val="0"/>
              </a:spcBef>
              <a:spcAft>
                <a:spcPts val="0"/>
              </a:spcAft>
              <a:buNone/>
              <a:defRPr sz="4800">
                <a:solidFill>
                  <a:srgbClr val="EC771B"/>
                </a:solidFill>
              </a:defRPr>
            </a:lvl4pPr>
            <a:lvl5pPr lvl="4" algn="ctr">
              <a:spcBef>
                <a:spcPts val="0"/>
              </a:spcBef>
              <a:spcAft>
                <a:spcPts val="0"/>
              </a:spcAft>
              <a:buNone/>
              <a:defRPr sz="4800">
                <a:solidFill>
                  <a:srgbClr val="EC771B"/>
                </a:solidFill>
              </a:defRPr>
            </a:lvl5pPr>
            <a:lvl6pPr lvl="5" algn="ctr">
              <a:spcBef>
                <a:spcPts val="0"/>
              </a:spcBef>
              <a:spcAft>
                <a:spcPts val="0"/>
              </a:spcAft>
              <a:buNone/>
              <a:defRPr sz="4800">
                <a:solidFill>
                  <a:srgbClr val="EC771B"/>
                </a:solidFill>
              </a:defRPr>
            </a:lvl6pPr>
            <a:lvl7pPr lvl="6" algn="ctr">
              <a:spcBef>
                <a:spcPts val="0"/>
              </a:spcBef>
              <a:spcAft>
                <a:spcPts val="0"/>
              </a:spcAft>
              <a:buNone/>
              <a:defRPr sz="4800">
                <a:solidFill>
                  <a:srgbClr val="EC771B"/>
                </a:solidFill>
              </a:defRPr>
            </a:lvl7pPr>
            <a:lvl8pPr lvl="7" algn="ctr">
              <a:spcBef>
                <a:spcPts val="0"/>
              </a:spcBef>
              <a:spcAft>
                <a:spcPts val="0"/>
              </a:spcAft>
              <a:buNone/>
              <a:defRPr sz="4800">
                <a:solidFill>
                  <a:srgbClr val="EC771B"/>
                </a:solidFill>
              </a:defRPr>
            </a:lvl8pPr>
            <a:lvl9pPr lvl="8" algn="ctr">
              <a:spcBef>
                <a:spcPts val="0"/>
              </a:spcBef>
              <a:spcAft>
                <a:spcPts val="0"/>
              </a:spcAft>
              <a:buNone/>
              <a:defRPr sz="4800">
                <a:solidFill>
                  <a:srgbClr val="EC771B"/>
                </a:solidFill>
              </a:defRPr>
            </a:lvl9pPr>
          </a:lstStyle>
          <a:p>
            <a:endParaRPr/>
          </a:p>
        </p:txBody>
      </p:sp>
      <p:sp>
        <p:nvSpPr>
          <p:cNvPr id="15" name="Google Shape;15;p4"/>
          <p:cNvSpPr txBox="1">
            <a:spLocks noGrp="1"/>
          </p:cNvSpPr>
          <p:nvPr>
            <p:ph type="subTitle" idx="1"/>
          </p:nvPr>
        </p:nvSpPr>
        <p:spPr>
          <a:xfrm>
            <a:off x="0" y="1012800"/>
            <a:ext cx="9144000" cy="40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282400062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1918" y="627407"/>
            <a:ext cx="668654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4911742"/>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04"/>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339839584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364651700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17" y="627422"/>
            <a:ext cx="16557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1941909" y="627422"/>
            <a:ext cx="485775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42191945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1915" y="2514601"/>
            <a:ext cx="668654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1941915" y="4777390"/>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7" name="Freeform 6"/>
          <p:cNvSpPr/>
          <p:nvPr/>
        </p:nvSpPr>
        <p:spPr bwMode="auto">
          <a:xfrm>
            <a:off x="2" y="432382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5" y="4529551"/>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342388608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4699" y="624110"/>
            <a:ext cx="6683765"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25217512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1915" y="2058750"/>
            <a:ext cx="668654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941915"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5" y="3244150"/>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127783961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10"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5" y="787785"/>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62082855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204531"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29977"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12"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5" y="787785"/>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236838835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7"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117953027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6"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403028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Basic Layout">
  <p:cSld name="5_Basic Layout">
    <p:spTree>
      <p:nvGrpSpPr>
        <p:cNvPr id="1" name="Shape 60"/>
        <p:cNvGrpSpPr/>
        <p:nvPr/>
      </p:nvGrpSpPr>
      <p:grpSpPr>
        <a:xfrm>
          <a:off x="0" y="0"/>
          <a:ext cx="0" cy="0"/>
          <a:chOff x="0" y="0"/>
          <a:chExt cx="0" cy="0"/>
        </a:xfrm>
      </p:grpSpPr>
      <p:sp>
        <p:nvSpPr>
          <p:cNvPr id="61" name="Google Shape;61;p13"/>
          <p:cNvSpPr/>
          <p:nvPr/>
        </p:nvSpPr>
        <p:spPr>
          <a:xfrm>
            <a:off x="3816681" y="3352278"/>
            <a:ext cx="1296145" cy="3530996"/>
          </a:xfrm>
          <a:custGeom>
            <a:avLst/>
            <a:gdLst/>
            <a:ahLst/>
            <a:cxnLst/>
            <a:rect l="l" t="t" r="r" b="b"/>
            <a:pathLst>
              <a:path w="120000" h="120000" extrusionOk="0">
                <a:moveTo>
                  <a:pt x="47881" y="120000"/>
                </a:moveTo>
                <a:lnTo>
                  <a:pt x="112246" y="119670"/>
                </a:lnTo>
                <a:cubicBezTo>
                  <a:pt x="105717" y="100126"/>
                  <a:pt x="102229" y="87948"/>
                  <a:pt x="92221" y="69176"/>
                </a:cubicBezTo>
                <a:cubicBezTo>
                  <a:pt x="90989" y="66171"/>
                  <a:pt x="88051" y="64623"/>
                  <a:pt x="87023" y="61019"/>
                </a:cubicBezTo>
                <a:cubicBezTo>
                  <a:pt x="90702" y="54966"/>
                  <a:pt x="93187" y="54208"/>
                  <a:pt x="96386" y="49781"/>
                </a:cubicBezTo>
                <a:cubicBezTo>
                  <a:pt x="98758" y="44516"/>
                  <a:pt x="98796" y="43808"/>
                  <a:pt x="100378" y="39106"/>
                </a:cubicBezTo>
                <a:cubicBezTo>
                  <a:pt x="100081" y="35412"/>
                  <a:pt x="111994" y="26387"/>
                  <a:pt x="119226" y="20526"/>
                </a:cubicBezTo>
                <a:cubicBezTo>
                  <a:pt x="122333" y="16989"/>
                  <a:pt x="115508" y="14362"/>
                  <a:pt x="108913" y="18808"/>
                </a:cubicBezTo>
                <a:cubicBezTo>
                  <a:pt x="103705" y="21698"/>
                  <a:pt x="94057" y="28427"/>
                  <a:pt x="88229" y="32480"/>
                </a:cubicBezTo>
                <a:cubicBezTo>
                  <a:pt x="92857" y="25005"/>
                  <a:pt x="97138" y="17700"/>
                  <a:pt x="100725" y="10055"/>
                </a:cubicBezTo>
                <a:cubicBezTo>
                  <a:pt x="102518" y="5609"/>
                  <a:pt x="94593" y="3712"/>
                  <a:pt x="90659" y="7082"/>
                </a:cubicBezTo>
                <a:cubicBezTo>
                  <a:pt x="86146" y="10154"/>
                  <a:pt x="78362" y="24432"/>
                  <a:pt x="74151" y="29345"/>
                </a:cubicBezTo>
                <a:cubicBezTo>
                  <a:pt x="76234" y="21304"/>
                  <a:pt x="75733" y="11216"/>
                  <a:pt x="75907" y="2750"/>
                </a:cubicBezTo>
                <a:cubicBezTo>
                  <a:pt x="75907" y="683"/>
                  <a:pt x="66882" y="-2318"/>
                  <a:pt x="64452" y="2920"/>
                </a:cubicBezTo>
                <a:cubicBezTo>
                  <a:pt x="61299" y="7096"/>
                  <a:pt x="59726" y="22026"/>
                  <a:pt x="59242" y="28911"/>
                </a:cubicBezTo>
                <a:cubicBezTo>
                  <a:pt x="57007" y="21501"/>
                  <a:pt x="54849" y="13679"/>
                  <a:pt x="54039" y="6742"/>
                </a:cubicBezTo>
                <a:cubicBezTo>
                  <a:pt x="52997" y="1504"/>
                  <a:pt x="44493" y="2382"/>
                  <a:pt x="43626" y="6572"/>
                </a:cubicBezTo>
                <a:cubicBezTo>
                  <a:pt x="41427" y="15067"/>
                  <a:pt x="42373" y="22567"/>
                  <a:pt x="43299" y="30637"/>
                </a:cubicBezTo>
                <a:cubicBezTo>
                  <a:pt x="41549" y="36487"/>
                  <a:pt x="43718" y="38667"/>
                  <a:pt x="38134" y="41427"/>
                </a:cubicBezTo>
                <a:cubicBezTo>
                  <a:pt x="31191" y="37859"/>
                  <a:pt x="22521" y="33942"/>
                  <a:pt x="8290" y="32498"/>
                </a:cubicBezTo>
                <a:cubicBezTo>
                  <a:pt x="-560" y="32017"/>
                  <a:pt x="-3721" y="35480"/>
                  <a:pt x="5823" y="38057"/>
                </a:cubicBezTo>
                <a:cubicBezTo>
                  <a:pt x="12592" y="42247"/>
                  <a:pt x="27578" y="46577"/>
                  <a:pt x="31405" y="51043"/>
                </a:cubicBezTo>
                <a:cubicBezTo>
                  <a:pt x="37566" y="55743"/>
                  <a:pt x="43960" y="57986"/>
                  <a:pt x="50237" y="61214"/>
                </a:cubicBezTo>
                <a:cubicBezTo>
                  <a:pt x="55631" y="64574"/>
                  <a:pt x="55019" y="68913"/>
                  <a:pt x="54907" y="73253"/>
                </a:cubicBezTo>
                <a:cubicBezTo>
                  <a:pt x="55150" y="93940"/>
                  <a:pt x="53361" y="98574"/>
                  <a:pt x="47881" y="120000"/>
                </a:cubicBezTo>
                <a:close/>
              </a:path>
            </a:pathLst>
          </a:custGeom>
          <a:solidFill>
            <a:srgbClr val="BFBFBF">
              <a:alpha val="69803"/>
            </a:srgbClr>
          </a:solidFill>
          <a:ln>
            <a:noFill/>
          </a:ln>
        </p:spPr>
        <p:txBody>
          <a:bodyPr spcFirstLastPara="1" wrap="square" lIns="121897" tIns="60932" rIns="121897" bIns="60932" anchor="ctr" anchorCtr="0">
            <a:noAutofit/>
          </a:bodyPr>
          <a:lstStyle/>
          <a:p>
            <a:pPr algn="ctr"/>
            <a:endParaRPr sz="2400">
              <a:solidFill>
                <a:prstClr val="white"/>
              </a:solidFill>
              <a:ea typeface="Arial"/>
              <a:cs typeface="Arial"/>
              <a:sym typeface="Arial"/>
            </a:endParaRPr>
          </a:p>
        </p:txBody>
      </p:sp>
      <p:pic>
        <p:nvPicPr>
          <p:cNvPr id="62" name="Google Shape;62;p13" descr="E:\002-KIMS BUSINESS\007-02-Fullslidesppt-Contents\20161206\02-\color-pencil2.png"/>
          <p:cNvPicPr preferRelativeResize="0"/>
          <p:nvPr/>
        </p:nvPicPr>
        <p:blipFill rotWithShape="1">
          <a:blip r:embed="rId2">
            <a:alphaModFix/>
          </a:blip>
          <a:srcRect/>
          <a:stretch/>
        </p:blipFill>
        <p:spPr>
          <a:xfrm>
            <a:off x="0" y="6151972"/>
            <a:ext cx="9144000" cy="715264"/>
          </a:xfrm>
          <a:prstGeom prst="rect">
            <a:avLst/>
          </a:prstGeom>
          <a:noFill/>
          <a:ln>
            <a:noFill/>
          </a:ln>
        </p:spPr>
      </p:pic>
      <p:sp>
        <p:nvSpPr>
          <p:cNvPr id="63" name="Google Shape;63;p13"/>
          <p:cNvSpPr txBox="1">
            <a:spLocks noGrp="1"/>
          </p:cNvSpPr>
          <p:nvPr>
            <p:ph type="title"/>
          </p:nvPr>
        </p:nvSpPr>
        <p:spPr>
          <a:xfrm>
            <a:off x="-50" y="181567"/>
            <a:ext cx="9144000" cy="83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sz="4800">
                <a:solidFill>
                  <a:srgbClr val="EC771B"/>
                </a:solidFill>
              </a:defRPr>
            </a:lvl1pPr>
            <a:lvl2pPr lvl="1" algn="ctr" rtl="0">
              <a:spcBef>
                <a:spcPts val="0"/>
              </a:spcBef>
              <a:spcAft>
                <a:spcPts val="0"/>
              </a:spcAft>
              <a:buNone/>
              <a:defRPr sz="4800">
                <a:solidFill>
                  <a:srgbClr val="EC771B"/>
                </a:solidFill>
              </a:defRPr>
            </a:lvl2pPr>
            <a:lvl3pPr lvl="2" algn="ctr" rtl="0">
              <a:spcBef>
                <a:spcPts val="0"/>
              </a:spcBef>
              <a:spcAft>
                <a:spcPts val="0"/>
              </a:spcAft>
              <a:buNone/>
              <a:defRPr sz="4800">
                <a:solidFill>
                  <a:srgbClr val="EC771B"/>
                </a:solidFill>
              </a:defRPr>
            </a:lvl3pPr>
            <a:lvl4pPr lvl="3" algn="ctr" rtl="0">
              <a:spcBef>
                <a:spcPts val="0"/>
              </a:spcBef>
              <a:spcAft>
                <a:spcPts val="0"/>
              </a:spcAft>
              <a:buNone/>
              <a:defRPr sz="4800">
                <a:solidFill>
                  <a:srgbClr val="EC771B"/>
                </a:solidFill>
              </a:defRPr>
            </a:lvl4pPr>
            <a:lvl5pPr lvl="4" algn="ctr" rtl="0">
              <a:spcBef>
                <a:spcPts val="0"/>
              </a:spcBef>
              <a:spcAft>
                <a:spcPts val="0"/>
              </a:spcAft>
              <a:buNone/>
              <a:defRPr sz="4800">
                <a:solidFill>
                  <a:srgbClr val="EC771B"/>
                </a:solidFill>
              </a:defRPr>
            </a:lvl5pPr>
            <a:lvl6pPr lvl="5" algn="ctr" rtl="0">
              <a:spcBef>
                <a:spcPts val="0"/>
              </a:spcBef>
              <a:spcAft>
                <a:spcPts val="0"/>
              </a:spcAft>
              <a:buNone/>
              <a:defRPr sz="4800">
                <a:solidFill>
                  <a:srgbClr val="EC771B"/>
                </a:solidFill>
              </a:defRPr>
            </a:lvl6pPr>
            <a:lvl7pPr lvl="6" algn="ctr" rtl="0">
              <a:spcBef>
                <a:spcPts val="0"/>
              </a:spcBef>
              <a:spcAft>
                <a:spcPts val="0"/>
              </a:spcAft>
              <a:buNone/>
              <a:defRPr sz="4800">
                <a:solidFill>
                  <a:srgbClr val="EC771B"/>
                </a:solidFill>
              </a:defRPr>
            </a:lvl7pPr>
            <a:lvl8pPr lvl="7" algn="ctr" rtl="0">
              <a:spcBef>
                <a:spcPts val="0"/>
              </a:spcBef>
              <a:spcAft>
                <a:spcPts val="0"/>
              </a:spcAft>
              <a:buNone/>
              <a:defRPr sz="4800">
                <a:solidFill>
                  <a:srgbClr val="EC771B"/>
                </a:solidFill>
              </a:defRPr>
            </a:lvl8pPr>
            <a:lvl9pPr lvl="8" algn="ctr" rtl="0">
              <a:spcBef>
                <a:spcPts val="0"/>
              </a:spcBef>
              <a:spcAft>
                <a:spcPts val="0"/>
              </a:spcAft>
              <a:buNone/>
              <a:defRPr sz="4800">
                <a:solidFill>
                  <a:srgbClr val="EC771B"/>
                </a:solidFill>
              </a:defRPr>
            </a:lvl9pPr>
          </a:lstStyle>
          <a:p>
            <a:endParaRPr/>
          </a:p>
        </p:txBody>
      </p:sp>
      <p:sp>
        <p:nvSpPr>
          <p:cNvPr id="64" name="Google Shape;64;p13"/>
          <p:cNvSpPr txBox="1">
            <a:spLocks noGrp="1"/>
          </p:cNvSpPr>
          <p:nvPr>
            <p:ph type="subTitle" idx="1"/>
          </p:nvPr>
        </p:nvSpPr>
        <p:spPr>
          <a:xfrm>
            <a:off x="0" y="1012800"/>
            <a:ext cx="9144000" cy="40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376011865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1915" y="446088"/>
            <a:ext cx="26288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4742259" y="446099"/>
            <a:ext cx="38862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41915"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97435684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491173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5" y="4983098"/>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41573925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1915" y="609600"/>
            <a:ext cx="668654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1941915"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5" y="3244150"/>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31183164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37467" y="609600"/>
            <a:ext cx="6295445"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2456260"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941915"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11"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5" y="3244150"/>
            <a:ext cx="584825" cy="365125"/>
          </a:xfrm>
        </p:spPr>
        <p:txBody>
          <a:bodyPr/>
          <a:lstStyle/>
          <a:p>
            <a:fld id="{EB64B108-D184-40C9-B559-27B46D4658D7}" type="slidenum">
              <a:rPr lang="ru-RU" smtClean="0"/>
              <a:pPr/>
              <a:t>‹#›</a:t>
            </a:fld>
            <a:endParaRPr lang="ru-RU"/>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90019053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3"/>
            <a:ext cx="668655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491173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5" y="4983098"/>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290571346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137467" y="609600"/>
            <a:ext cx="6295445"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11" name="Freeform 11"/>
          <p:cNvSpPr/>
          <p:nvPr/>
        </p:nvSpPr>
        <p:spPr bwMode="auto">
          <a:xfrm flipV="1">
            <a:off x="-3141" y="491173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5" y="4983098"/>
            <a:ext cx="584825" cy="365125"/>
          </a:xfrm>
        </p:spPr>
        <p:txBody>
          <a:bodyPr/>
          <a:lstStyle/>
          <a:p>
            <a:fld id="{EB64B108-D184-40C9-B559-27B46D4658D7}" type="slidenum">
              <a:rPr lang="ru-RU" smtClean="0"/>
              <a:pPr/>
              <a:t>‹#›</a:t>
            </a:fld>
            <a:endParaRPr lang="ru-RU"/>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52968244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1915" y="627407"/>
            <a:ext cx="668654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3141" y="491173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5" y="4983098"/>
            <a:ext cx="584825" cy="365125"/>
          </a:xfrm>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11421267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216085605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14" y="627416"/>
            <a:ext cx="16557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1941909" y="627416"/>
            <a:ext cx="485775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98FC65B-39B0-4DE9-8F44-C7D3EEC237EA}" type="datetimeFigureOut">
              <a:rPr lang="ru-RU" smtClean="0">
                <a:solidFill>
                  <a:prstClr val="black">
                    <a:tint val="75000"/>
                  </a:prstClr>
                </a:solidFill>
              </a:rPr>
              <a:pPr/>
              <a:t>07.11.2025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64B108-D184-40C9-B559-27B46D4658D7}" type="slidenum">
              <a:rPr lang="ru-RU" smtClean="0"/>
              <a:pPr/>
              <a:t>‹#›</a:t>
            </a:fld>
            <a:endParaRPr lang="ru-RU"/>
          </a:p>
        </p:txBody>
      </p:sp>
    </p:spTree>
    <p:extLst>
      <p:ext uri="{BB962C8B-B14F-4D97-AF65-F5344CB8AC3E}">
        <p14:creationId xmlns:p14="http://schemas.microsoft.com/office/powerpoint/2010/main" val="412462543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84"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710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11" name="Title 1"/>
          <p:cNvSpPr>
            <a:spLocks noGrp="1"/>
          </p:cNvSpPr>
          <p:nvPr>
            <p:ph type="title"/>
          </p:nvPr>
        </p:nvSpPr>
        <p:spPr/>
        <p:txBody>
          <a:bodyPr/>
          <a:lstStyle/>
          <a:p>
            <a:r>
              <a:rPr lang="en-US" altLang="zh-CN" smtClean="0"/>
              <a:t>Click to edit Master title style</a:t>
            </a:r>
            <a:endParaRPr lang="en-US" dirty="0"/>
          </a:p>
        </p:txBody>
      </p:sp>
      <p:sp>
        <p:nvSpPr>
          <p:cNvPr id="1048612"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13" name="Date Placeholder 3"/>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14" name="Footer Placeholder 4"/>
          <p:cNvSpPr>
            <a:spLocks noGrp="1"/>
          </p:cNvSpPr>
          <p:nvPr>
            <p:ph type="ftr" sz="quarter" idx="11"/>
          </p:nvPr>
        </p:nvSpPr>
        <p:spPr/>
        <p:txBody>
          <a:bodyPr/>
          <a:lstStyle/>
          <a:p>
            <a:endParaRPr lang="zh-CN" altLang="en-US"/>
          </a:p>
        </p:txBody>
      </p:sp>
      <p:sp>
        <p:nvSpPr>
          <p:cNvPr id="1048615"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sic Layout">
  <p:cSld name="Basic Layout">
    <p:bg>
      <p:bgPr>
        <a:solidFill>
          <a:schemeClr val="lt1"/>
        </a:solidFill>
        <a:effectLst/>
      </p:bgPr>
    </p:bg>
    <p:spTree>
      <p:nvGrpSpPr>
        <p:cNvPr id="1" name="Shape 10"/>
        <p:cNvGrpSpPr/>
        <p:nvPr/>
      </p:nvGrpSpPr>
      <p:grpSpPr>
        <a:xfrm>
          <a:off x="0" y="0"/>
          <a:ext cx="0" cy="0"/>
          <a:chOff x="0" y="0"/>
          <a:chExt cx="0" cy="0"/>
        </a:xfrm>
      </p:grpSpPr>
      <p:pic>
        <p:nvPicPr>
          <p:cNvPr id="11" name="Google Shape;11;p3" descr="E:\002-KIMS BUSINESS\007-02-Fullslidesppt-Contents\20161206\02-\blue-pencil.jpg"/>
          <p:cNvPicPr preferRelativeResize="0"/>
          <p:nvPr/>
        </p:nvPicPr>
        <p:blipFill rotWithShape="1">
          <a:blip r:embed="rId2">
            <a:alphaModFix/>
          </a:blip>
          <a:srcRect/>
          <a:stretch/>
        </p:blipFill>
        <p:spPr>
          <a:xfrm>
            <a:off x="4266" y="3813192"/>
            <a:ext cx="3867829" cy="3044957"/>
          </a:xfrm>
          <a:prstGeom prst="rect">
            <a:avLst/>
          </a:prstGeom>
          <a:noFill/>
          <a:ln>
            <a:noFill/>
          </a:ln>
        </p:spPr>
      </p:pic>
    </p:spTree>
    <p:extLst>
      <p:ext uri="{BB962C8B-B14F-4D97-AF65-F5344CB8AC3E}">
        <p14:creationId xmlns:p14="http://schemas.microsoft.com/office/powerpoint/2010/main" val="305724160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en-US" altLang="zh-CN" smtClean="0"/>
              <a:t>Click to edit Master title style</a:t>
            </a:r>
            <a:endParaRPr lang="en-US" dirty="0"/>
          </a:p>
        </p:txBody>
      </p:sp>
      <p:sp>
        <p:nvSpPr>
          <p:cNvPr id="1048598"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9"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00"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01"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689484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13" name="Title 1"/>
          <p:cNvSpPr>
            <a:spLocks noGrp="1"/>
          </p:cNvSpPr>
          <p:nvPr>
            <p:ph type="title"/>
          </p:nvPr>
        </p:nvSpPr>
        <p:spPr>
          <a:xfrm>
            <a:off x="623888" y="1709739"/>
            <a:ext cx="7886700" cy="2852737"/>
          </a:xfrm>
        </p:spPr>
        <p:txBody>
          <a:bodyPr anchor="b"/>
          <a:lstStyle>
            <a:lvl1pPr>
              <a:defRPr sz="6000"/>
            </a:lvl1pPr>
          </a:lstStyle>
          <a:p>
            <a:r>
              <a:rPr lang="en-US" altLang="zh-CN" smtClean="0"/>
              <a:t>Click to edit Master title style</a:t>
            </a:r>
            <a:endParaRPr lang="en-US" dirty="0"/>
          </a:p>
        </p:txBody>
      </p:sp>
      <p:sp>
        <p:nvSpPr>
          <p:cNvPr id="1048614"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15"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16"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17"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85986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18" name="Title 1"/>
          <p:cNvSpPr>
            <a:spLocks noGrp="1"/>
          </p:cNvSpPr>
          <p:nvPr>
            <p:ph type="title"/>
          </p:nvPr>
        </p:nvSpPr>
        <p:spPr/>
        <p:txBody>
          <a:bodyPr/>
          <a:lstStyle/>
          <a:p>
            <a:r>
              <a:rPr lang="en-US" altLang="zh-CN" smtClean="0"/>
              <a:t>Click to edit Master title style</a:t>
            </a:r>
            <a:endParaRPr lang="en-US" dirty="0"/>
          </a:p>
        </p:txBody>
      </p:sp>
      <p:sp>
        <p:nvSpPr>
          <p:cNvPr id="1048619"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0"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1"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22"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23"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256108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24" name="Title 1"/>
          <p:cNvSpPr>
            <a:spLocks noGrp="1"/>
          </p:cNvSpPr>
          <p:nvPr>
            <p:ph type="title"/>
          </p:nvPr>
        </p:nvSpPr>
        <p:spPr>
          <a:xfrm>
            <a:off x="629841" y="365126"/>
            <a:ext cx="7886700" cy="1325563"/>
          </a:xfrm>
        </p:spPr>
        <p:txBody>
          <a:bodyPr/>
          <a:lstStyle/>
          <a:p>
            <a:r>
              <a:rPr lang="en-US" altLang="zh-CN" smtClean="0"/>
              <a:t>Click to edit Master title style</a:t>
            </a:r>
            <a:endParaRPr lang="en-US" dirty="0"/>
          </a:p>
        </p:txBody>
      </p:sp>
      <p:sp>
        <p:nvSpPr>
          <p:cNvPr id="1048625"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26"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7"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28" name="Content Placeholder 5"/>
          <p:cNvSpPr>
            <a:spLocks noGrp="1"/>
          </p:cNvSpPr>
          <p:nvPr>
            <p:ph sz="quarter" idx="4"/>
          </p:nvPr>
        </p:nvSpPr>
        <p:spPr>
          <a:xfrm>
            <a:off x="4629150"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9" name="Date Placeholder 6"/>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0"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48631" name="Slide Number Placeholder 8"/>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39565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ltLang="zh-CN" smtClean="0"/>
              <a:t>Click to edit Master title style</a:t>
            </a:r>
            <a:endParaRPr lang="en-US" dirty="0"/>
          </a:p>
        </p:txBody>
      </p:sp>
      <p:sp>
        <p:nvSpPr>
          <p:cNvPr id="1048589" name="Date Placeholder 2"/>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90"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1048591" name="Slide Number Placeholder 4"/>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743300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32" name="Date Placeholder 1"/>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1048634" name="Slide Number Placeholder 3"/>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152609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35"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36"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7"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38"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40"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634888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0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0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0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05"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0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07"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624460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en-US" altLang="zh-CN" smtClean="0"/>
              <a:t>Click to edit Master title style</a:t>
            </a:r>
            <a:endParaRPr lang="en-US" dirty="0"/>
          </a:p>
        </p:txBody>
      </p:sp>
      <p:sp>
        <p:nvSpPr>
          <p:cNvPr id="1048609"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10"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11"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12"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78859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592" name="Vertical Title 1"/>
          <p:cNvSpPr>
            <a:spLocks noGrp="1"/>
          </p:cNvSpPr>
          <p:nvPr>
            <p:ph type="title" orient="vert"/>
          </p:nvPr>
        </p:nvSpPr>
        <p:spPr>
          <a:xfrm>
            <a:off x="6543675" y="365125"/>
            <a:ext cx="1971675" cy="5811838"/>
          </a:xfrm>
        </p:spPr>
        <p:txBody>
          <a:bodyPr vert="eaVert"/>
          <a:lstStyle/>
          <a:p>
            <a:r>
              <a:rPr lang="en-US" altLang="zh-CN" smtClean="0"/>
              <a:t>Click to edit Master title style</a:t>
            </a:r>
            <a:endParaRPr lang="en-US" dirty="0"/>
          </a:p>
        </p:txBody>
      </p:sp>
      <p:sp>
        <p:nvSpPr>
          <p:cNvPr id="1048593" name="Vertical Text Placeholder 2"/>
          <p:cNvSpPr>
            <a:spLocks noGrp="1"/>
          </p:cNvSpPr>
          <p:nvPr>
            <p:ph type="body" orient="vert" idx="1"/>
          </p:nvPr>
        </p:nvSpPr>
        <p:spPr>
          <a:xfrm>
            <a:off x="628650"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4"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9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596"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3284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6"/>
        <p:cNvGrpSpPr/>
        <p:nvPr/>
      </p:nvGrpSpPr>
      <p:grpSpPr>
        <a:xfrm>
          <a:off x="0" y="0"/>
          <a:ext cx="0" cy="0"/>
          <a:chOff x="0" y="0"/>
          <a:chExt cx="0" cy="0"/>
        </a:xfrm>
      </p:grpSpPr>
      <p:pic>
        <p:nvPicPr>
          <p:cNvPr id="7" name="Google Shape;7;p2" descr="E:\002-KIMS BUSINESS\007-02-Fullslidesppt-Contents\20161206\02-\color-pencil.png"/>
          <p:cNvPicPr preferRelativeResize="0"/>
          <p:nvPr/>
        </p:nvPicPr>
        <p:blipFill rotWithShape="1">
          <a:blip r:embed="rId2">
            <a:alphaModFix/>
          </a:blip>
          <a:srcRect/>
          <a:stretch/>
        </p:blipFill>
        <p:spPr>
          <a:xfrm>
            <a:off x="0" y="3940048"/>
            <a:ext cx="9144000" cy="2917952"/>
          </a:xfrm>
          <a:prstGeom prst="rect">
            <a:avLst/>
          </a:prstGeom>
          <a:noFill/>
          <a:ln>
            <a:noFill/>
          </a:ln>
        </p:spPr>
      </p:pic>
      <p:sp>
        <p:nvSpPr>
          <p:cNvPr id="8" name="Google Shape;8;p2"/>
          <p:cNvSpPr txBox="1">
            <a:spLocks noGrp="1"/>
          </p:cNvSpPr>
          <p:nvPr>
            <p:ph type="subTitle" idx="1"/>
          </p:nvPr>
        </p:nvSpPr>
        <p:spPr>
          <a:xfrm>
            <a:off x="14325" y="1834523"/>
            <a:ext cx="9144000" cy="449200"/>
          </a:xfrm>
          <a:prstGeom prst="rect">
            <a:avLst/>
          </a:prstGeom>
          <a:noFill/>
          <a:ln>
            <a:noFill/>
          </a:ln>
        </p:spPr>
        <p:txBody>
          <a:bodyPr spcFirstLastPara="1" wrap="square" lIns="121897" tIns="121897" rIns="121897" bIns="121897" anchor="ctr" anchorCtr="0">
            <a:noAutofit/>
          </a:bodyPr>
          <a:lstStyle>
            <a:lvl1pPr lvl="0" algn="ctr">
              <a:spcBef>
                <a:spcPts val="0"/>
              </a:spcBef>
              <a:spcAft>
                <a:spcPts val="0"/>
              </a:spcAft>
              <a:buNone/>
              <a:defRPr>
                <a:solidFill>
                  <a:srgbClr val="EC771B"/>
                </a:solidFill>
              </a:defRPr>
            </a:lvl1pPr>
            <a:lvl2pPr lvl="1" algn="ctr">
              <a:spcBef>
                <a:spcPts val="0"/>
              </a:spcBef>
              <a:spcAft>
                <a:spcPts val="0"/>
              </a:spcAft>
              <a:buNone/>
              <a:defRPr>
                <a:solidFill>
                  <a:srgbClr val="EC771B"/>
                </a:solidFill>
              </a:defRPr>
            </a:lvl2pPr>
            <a:lvl3pPr lvl="2" algn="ctr">
              <a:spcBef>
                <a:spcPts val="0"/>
              </a:spcBef>
              <a:spcAft>
                <a:spcPts val="0"/>
              </a:spcAft>
              <a:buNone/>
              <a:defRPr>
                <a:solidFill>
                  <a:srgbClr val="EC771B"/>
                </a:solidFill>
              </a:defRPr>
            </a:lvl3pPr>
            <a:lvl4pPr lvl="3" algn="ctr">
              <a:spcBef>
                <a:spcPts val="0"/>
              </a:spcBef>
              <a:spcAft>
                <a:spcPts val="0"/>
              </a:spcAft>
              <a:buNone/>
              <a:defRPr>
                <a:solidFill>
                  <a:srgbClr val="EC771B"/>
                </a:solidFill>
              </a:defRPr>
            </a:lvl4pPr>
            <a:lvl5pPr lvl="4" algn="ctr">
              <a:spcBef>
                <a:spcPts val="0"/>
              </a:spcBef>
              <a:spcAft>
                <a:spcPts val="0"/>
              </a:spcAft>
              <a:buNone/>
              <a:defRPr>
                <a:solidFill>
                  <a:srgbClr val="EC771B"/>
                </a:solidFill>
              </a:defRPr>
            </a:lvl5pPr>
            <a:lvl6pPr lvl="5" algn="ctr">
              <a:spcBef>
                <a:spcPts val="0"/>
              </a:spcBef>
              <a:spcAft>
                <a:spcPts val="0"/>
              </a:spcAft>
              <a:buNone/>
              <a:defRPr>
                <a:solidFill>
                  <a:srgbClr val="EC771B"/>
                </a:solidFill>
              </a:defRPr>
            </a:lvl6pPr>
            <a:lvl7pPr lvl="6" algn="ctr">
              <a:spcBef>
                <a:spcPts val="0"/>
              </a:spcBef>
              <a:spcAft>
                <a:spcPts val="0"/>
              </a:spcAft>
              <a:buNone/>
              <a:defRPr>
                <a:solidFill>
                  <a:srgbClr val="EC771B"/>
                </a:solidFill>
              </a:defRPr>
            </a:lvl7pPr>
            <a:lvl8pPr lvl="7" algn="ctr">
              <a:spcBef>
                <a:spcPts val="0"/>
              </a:spcBef>
              <a:spcAft>
                <a:spcPts val="0"/>
              </a:spcAft>
              <a:buNone/>
              <a:defRPr>
                <a:solidFill>
                  <a:srgbClr val="EC771B"/>
                </a:solidFill>
              </a:defRPr>
            </a:lvl8pPr>
            <a:lvl9pPr lvl="8" algn="ctr">
              <a:spcBef>
                <a:spcPts val="0"/>
              </a:spcBef>
              <a:spcAft>
                <a:spcPts val="0"/>
              </a:spcAft>
              <a:buNone/>
              <a:defRPr>
                <a:solidFill>
                  <a:srgbClr val="EC771B"/>
                </a:solidFill>
              </a:defRPr>
            </a:lvl9pPr>
          </a:lstStyle>
          <a:p>
            <a:endParaRPr/>
          </a:p>
        </p:txBody>
      </p:sp>
      <p:sp>
        <p:nvSpPr>
          <p:cNvPr id="9" name="Google Shape;9;p2"/>
          <p:cNvSpPr txBox="1">
            <a:spLocks noGrp="1"/>
          </p:cNvSpPr>
          <p:nvPr>
            <p:ph type="title"/>
          </p:nvPr>
        </p:nvSpPr>
        <p:spPr>
          <a:xfrm>
            <a:off x="0" y="936361"/>
            <a:ext cx="9144000" cy="965200"/>
          </a:xfrm>
          <a:prstGeom prst="rect">
            <a:avLst/>
          </a:prstGeom>
          <a:noFill/>
          <a:ln>
            <a:noFill/>
          </a:ln>
        </p:spPr>
        <p:txBody>
          <a:bodyPr spcFirstLastPara="1" wrap="square" lIns="121897" tIns="121897" rIns="121897" bIns="121897" anchor="ctr" anchorCtr="0">
            <a:noAutofit/>
          </a:bodyPr>
          <a:lstStyle>
            <a:lvl1pPr lvl="0" algn="ctr">
              <a:spcBef>
                <a:spcPts val="0"/>
              </a:spcBef>
              <a:spcAft>
                <a:spcPts val="0"/>
              </a:spcAft>
              <a:buNone/>
              <a:defRPr sz="4800">
                <a:solidFill>
                  <a:srgbClr val="EC771B"/>
                </a:solidFill>
              </a:defRPr>
            </a:lvl1pPr>
            <a:lvl2pPr lvl="1" algn="ctr">
              <a:spcBef>
                <a:spcPts val="0"/>
              </a:spcBef>
              <a:spcAft>
                <a:spcPts val="0"/>
              </a:spcAft>
              <a:buNone/>
              <a:defRPr sz="4800">
                <a:solidFill>
                  <a:srgbClr val="EC771B"/>
                </a:solidFill>
              </a:defRPr>
            </a:lvl2pPr>
            <a:lvl3pPr lvl="2" algn="ctr">
              <a:spcBef>
                <a:spcPts val="0"/>
              </a:spcBef>
              <a:spcAft>
                <a:spcPts val="0"/>
              </a:spcAft>
              <a:buNone/>
              <a:defRPr sz="4800">
                <a:solidFill>
                  <a:srgbClr val="EC771B"/>
                </a:solidFill>
              </a:defRPr>
            </a:lvl3pPr>
            <a:lvl4pPr lvl="3" algn="ctr">
              <a:spcBef>
                <a:spcPts val="0"/>
              </a:spcBef>
              <a:spcAft>
                <a:spcPts val="0"/>
              </a:spcAft>
              <a:buNone/>
              <a:defRPr sz="4800">
                <a:solidFill>
                  <a:srgbClr val="EC771B"/>
                </a:solidFill>
              </a:defRPr>
            </a:lvl4pPr>
            <a:lvl5pPr lvl="4" algn="ctr">
              <a:spcBef>
                <a:spcPts val="0"/>
              </a:spcBef>
              <a:spcAft>
                <a:spcPts val="0"/>
              </a:spcAft>
              <a:buNone/>
              <a:defRPr sz="4800">
                <a:solidFill>
                  <a:srgbClr val="EC771B"/>
                </a:solidFill>
              </a:defRPr>
            </a:lvl5pPr>
            <a:lvl6pPr lvl="5" algn="ctr">
              <a:spcBef>
                <a:spcPts val="0"/>
              </a:spcBef>
              <a:spcAft>
                <a:spcPts val="0"/>
              </a:spcAft>
              <a:buNone/>
              <a:defRPr sz="4800">
                <a:solidFill>
                  <a:srgbClr val="EC771B"/>
                </a:solidFill>
              </a:defRPr>
            </a:lvl6pPr>
            <a:lvl7pPr lvl="6" algn="ctr">
              <a:spcBef>
                <a:spcPts val="0"/>
              </a:spcBef>
              <a:spcAft>
                <a:spcPts val="0"/>
              </a:spcAft>
              <a:buNone/>
              <a:defRPr sz="4800">
                <a:solidFill>
                  <a:srgbClr val="EC771B"/>
                </a:solidFill>
              </a:defRPr>
            </a:lvl7pPr>
            <a:lvl8pPr lvl="7" algn="ctr">
              <a:spcBef>
                <a:spcPts val="0"/>
              </a:spcBef>
              <a:spcAft>
                <a:spcPts val="0"/>
              </a:spcAft>
              <a:buNone/>
              <a:defRPr sz="4800">
                <a:solidFill>
                  <a:srgbClr val="EC771B"/>
                </a:solidFill>
              </a:defRPr>
            </a:lvl8pPr>
            <a:lvl9pPr lvl="8" algn="ctr">
              <a:spcBef>
                <a:spcPts val="0"/>
              </a:spcBef>
              <a:spcAft>
                <a:spcPts val="0"/>
              </a:spcAft>
              <a:buNone/>
              <a:defRPr sz="4800">
                <a:solidFill>
                  <a:srgbClr val="EC771B"/>
                </a:solidFill>
              </a:defRPr>
            </a:lvl9pPr>
          </a:lstStyle>
          <a:p>
            <a:endParaRPr/>
          </a:p>
        </p:txBody>
      </p:sp>
    </p:spTree>
    <p:extLst>
      <p:ext uri="{BB962C8B-B14F-4D97-AF65-F5344CB8AC3E}">
        <p14:creationId xmlns:p14="http://schemas.microsoft.com/office/powerpoint/2010/main" val="3833149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32"/>
        <p:cNvGrpSpPr/>
        <p:nvPr/>
      </p:nvGrpSpPr>
      <p:grpSpPr>
        <a:xfrm>
          <a:off x="0" y="0"/>
          <a:ext cx="0" cy="0"/>
          <a:chOff x="0" y="0"/>
          <a:chExt cx="0" cy="0"/>
        </a:xfrm>
      </p:grpSpPr>
      <p:pic>
        <p:nvPicPr>
          <p:cNvPr id="33" name="Google Shape;33;p9" descr="D:\Fullppt\PNG이미지\모니터.png"/>
          <p:cNvPicPr preferRelativeResize="0"/>
          <p:nvPr/>
        </p:nvPicPr>
        <p:blipFill rotWithShape="1">
          <a:blip r:embed="rId2">
            <a:alphaModFix/>
          </a:blip>
          <a:srcRect/>
          <a:stretch/>
        </p:blipFill>
        <p:spPr>
          <a:xfrm>
            <a:off x="3486944" y="3237129"/>
            <a:ext cx="2170113" cy="2885017"/>
          </a:xfrm>
          <a:prstGeom prst="rect">
            <a:avLst/>
          </a:prstGeom>
          <a:noFill/>
          <a:ln>
            <a:noFill/>
          </a:ln>
        </p:spPr>
      </p:pic>
      <p:sp>
        <p:nvSpPr>
          <p:cNvPr id="34" name="Google Shape;34;p9"/>
          <p:cNvSpPr>
            <a:spLocks noGrp="1"/>
          </p:cNvSpPr>
          <p:nvPr>
            <p:ph type="pic" idx="2"/>
          </p:nvPr>
        </p:nvSpPr>
        <p:spPr>
          <a:xfrm>
            <a:off x="3592782" y="3367726"/>
            <a:ext cx="1969901" cy="1789615"/>
          </a:xfrm>
          <a:prstGeom prst="rect">
            <a:avLst/>
          </a:prstGeom>
          <a:solidFill>
            <a:srgbClr val="D8D8D8"/>
          </a:solidFill>
          <a:ln>
            <a:noFill/>
          </a:ln>
        </p:spPr>
        <p:txBody>
          <a:bodyPr spcFirstLastPara="1" wrap="square" lIns="121897" tIns="121897" rIns="121897" bIns="121897" anchor="ctr" anchorCtr="0">
            <a:noAutofit/>
          </a:bodyPr>
          <a:lstStyle>
            <a:lvl1pPr marL="0" marR="0" lvl="0" indent="0" algn="ctr" rtl="0">
              <a:spcBef>
                <a:spcPts val="32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609585" marR="0" lvl="1" indent="0" algn="l" rtl="0">
              <a:spcBef>
                <a:spcPts val="747"/>
              </a:spcBef>
              <a:spcAft>
                <a:spcPts val="0"/>
              </a:spcAft>
              <a:buClr>
                <a:schemeClr val="dk1"/>
              </a:buClr>
              <a:buSzPts val="1400"/>
              <a:buFont typeface="Arial"/>
              <a:buNone/>
              <a:defRPr sz="3700" b="0" i="0" u="none" strike="noStrike" cap="none">
                <a:solidFill>
                  <a:schemeClr val="dk1"/>
                </a:solidFill>
                <a:latin typeface="Arial"/>
                <a:ea typeface="Arial"/>
                <a:cs typeface="Arial"/>
                <a:sym typeface="Arial"/>
              </a:defRPr>
            </a:lvl2pPr>
            <a:lvl3pPr marL="1219170" marR="0" lvl="2"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3pPr>
            <a:lvl4pPr marL="1828754" marR="0" lvl="3"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4pPr>
            <a:lvl5pPr marL="2438339" marR="0" lvl="4"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5pPr>
            <a:lvl6pPr marL="3047924" marR="0" lvl="5"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6pPr>
            <a:lvl7pPr marL="3657509" marR="0" lvl="6"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7pPr>
            <a:lvl8pPr marL="4267093" marR="0" lvl="7"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8pPr>
            <a:lvl9pPr marL="4876678" marR="0" lvl="8"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9pPr>
          </a:lstStyle>
          <a:p>
            <a:endParaRPr/>
          </a:p>
        </p:txBody>
      </p:sp>
      <p:pic>
        <p:nvPicPr>
          <p:cNvPr id="35" name="Google Shape;35;p9" descr="E:\002-KIMS BUSINESS\007-02-Fullslidesppt-Contents\20161206\02-\color-pencil2.png"/>
          <p:cNvPicPr preferRelativeResize="0"/>
          <p:nvPr/>
        </p:nvPicPr>
        <p:blipFill rotWithShape="1">
          <a:blip r:embed="rId3">
            <a:alphaModFix/>
          </a:blip>
          <a:srcRect/>
          <a:stretch/>
        </p:blipFill>
        <p:spPr>
          <a:xfrm>
            <a:off x="0" y="6151972"/>
            <a:ext cx="9144000" cy="715264"/>
          </a:xfrm>
          <a:prstGeom prst="rect">
            <a:avLst/>
          </a:prstGeom>
          <a:noFill/>
          <a:ln>
            <a:noFill/>
          </a:ln>
        </p:spPr>
      </p:pic>
      <p:sp>
        <p:nvSpPr>
          <p:cNvPr id="36" name="Google Shape;36;p9"/>
          <p:cNvSpPr txBox="1">
            <a:spLocks noGrp="1"/>
          </p:cNvSpPr>
          <p:nvPr>
            <p:ph type="title"/>
          </p:nvPr>
        </p:nvSpPr>
        <p:spPr>
          <a:xfrm>
            <a:off x="-50" y="181567"/>
            <a:ext cx="9144000" cy="83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sz="4800">
                <a:solidFill>
                  <a:srgbClr val="EC771B"/>
                </a:solidFill>
              </a:defRPr>
            </a:lvl1pPr>
            <a:lvl2pPr lvl="1" algn="ctr" rtl="0">
              <a:spcBef>
                <a:spcPts val="0"/>
              </a:spcBef>
              <a:spcAft>
                <a:spcPts val="0"/>
              </a:spcAft>
              <a:buNone/>
              <a:defRPr sz="4800">
                <a:solidFill>
                  <a:srgbClr val="EC771B"/>
                </a:solidFill>
              </a:defRPr>
            </a:lvl2pPr>
            <a:lvl3pPr lvl="2" algn="ctr" rtl="0">
              <a:spcBef>
                <a:spcPts val="0"/>
              </a:spcBef>
              <a:spcAft>
                <a:spcPts val="0"/>
              </a:spcAft>
              <a:buNone/>
              <a:defRPr sz="4800">
                <a:solidFill>
                  <a:srgbClr val="EC771B"/>
                </a:solidFill>
              </a:defRPr>
            </a:lvl3pPr>
            <a:lvl4pPr lvl="3" algn="ctr" rtl="0">
              <a:spcBef>
                <a:spcPts val="0"/>
              </a:spcBef>
              <a:spcAft>
                <a:spcPts val="0"/>
              </a:spcAft>
              <a:buNone/>
              <a:defRPr sz="4800">
                <a:solidFill>
                  <a:srgbClr val="EC771B"/>
                </a:solidFill>
              </a:defRPr>
            </a:lvl4pPr>
            <a:lvl5pPr lvl="4" algn="ctr" rtl="0">
              <a:spcBef>
                <a:spcPts val="0"/>
              </a:spcBef>
              <a:spcAft>
                <a:spcPts val="0"/>
              </a:spcAft>
              <a:buNone/>
              <a:defRPr sz="4800">
                <a:solidFill>
                  <a:srgbClr val="EC771B"/>
                </a:solidFill>
              </a:defRPr>
            </a:lvl5pPr>
            <a:lvl6pPr lvl="5" algn="ctr" rtl="0">
              <a:spcBef>
                <a:spcPts val="0"/>
              </a:spcBef>
              <a:spcAft>
                <a:spcPts val="0"/>
              </a:spcAft>
              <a:buNone/>
              <a:defRPr sz="4800">
                <a:solidFill>
                  <a:srgbClr val="EC771B"/>
                </a:solidFill>
              </a:defRPr>
            </a:lvl6pPr>
            <a:lvl7pPr lvl="6" algn="ctr" rtl="0">
              <a:spcBef>
                <a:spcPts val="0"/>
              </a:spcBef>
              <a:spcAft>
                <a:spcPts val="0"/>
              </a:spcAft>
              <a:buNone/>
              <a:defRPr sz="4800">
                <a:solidFill>
                  <a:srgbClr val="EC771B"/>
                </a:solidFill>
              </a:defRPr>
            </a:lvl7pPr>
            <a:lvl8pPr lvl="7" algn="ctr" rtl="0">
              <a:spcBef>
                <a:spcPts val="0"/>
              </a:spcBef>
              <a:spcAft>
                <a:spcPts val="0"/>
              </a:spcAft>
              <a:buNone/>
              <a:defRPr sz="4800">
                <a:solidFill>
                  <a:srgbClr val="EC771B"/>
                </a:solidFill>
              </a:defRPr>
            </a:lvl8pPr>
            <a:lvl9pPr lvl="8" algn="ctr" rtl="0">
              <a:spcBef>
                <a:spcPts val="0"/>
              </a:spcBef>
              <a:spcAft>
                <a:spcPts val="0"/>
              </a:spcAft>
              <a:buNone/>
              <a:defRPr sz="4800">
                <a:solidFill>
                  <a:srgbClr val="EC771B"/>
                </a:solidFill>
              </a:defRPr>
            </a:lvl9pPr>
          </a:lstStyle>
          <a:p>
            <a:endParaRPr/>
          </a:p>
        </p:txBody>
      </p:sp>
      <p:sp>
        <p:nvSpPr>
          <p:cNvPr id="37" name="Google Shape;37;p9"/>
          <p:cNvSpPr txBox="1">
            <a:spLocks noGrp="1"/>
          </p:cNvSpPr>
          <p:nvPr>
            <p:ph type="subTitle" idx="1"/>
          </p:nvPr>
        </p:nvSpPr>
        <p:spPr>
          <a:xfrm>
            <a:off x="0" y="1012800"/>
            <a:ext cx="9144000" cy="40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1440127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94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366581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7014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29558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323658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64"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06864" y="2737356"/>
            <a:ext cx="31392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16343" y="2737356"/>
            <a:ext cx="313921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887010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69231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7446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27" name="Title 1"/>
          <p:cNvSpPr>
            <a:spLocks noGrp="1"/>
          </p:cNvSpPr>
          <p:nvPr>
            <p:ph type="title"/>
          </p:nvPr>
        </p:nvSpPr>
        <p:spPr>
          <a:xfrm>
            <a:off x="623888" y="1709887"/>
            <a:ext cx="7886700" cy="2852737"/>
          </a:xfrm>
        </p:spPr>
        <p:txBody>
          <a:bodyPr anchor="b"/>
          <a:lstStyle>
            <a:lvl1pPr>
              <a:defRPr sz="6000"/>
            </a:lvl1pPr>
          </a:lstStyle>
          <a:p>
            <a:r>
              <a:rPr lang="en-US" altLang="zh-CN" smtClean="0"/>
              <a:t>Click to edit Master title style</a:t>
            </a:r>
            <a:endParaRPr lang="en-US" dirty="0"/>
          </a:p>
        </p:txBody>
      </p:sp>
      <p:sp>
        <p:nvSpPr>
          <p:cNvPr id="1048628" name="Text Placeholder 2"/>
          <p:cNvSpPr>
            <a:spLocks noGrp="1"/>
          </p:cNvSpPr>
          <p:nvPr>
            <p:ph type="body" idx="1"/>
          </p:nvPr>
        </p:nvSpPr>
        <p:spPr>
          <a:xfrm>
            <a:off x="623888" y="458961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29" name="Date Placeholder 3"/>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30" name="Footer Placeholder 4"/>
          <p:cNvSpPr>
            <a:spLocks noGrp="1"/>
          </p:cNvSpPr>
          <p:nvPr>
            <p:ph type="ftr" sz="quarter" idx="11"/>
          </p:nvPr>
        </p:nvSpPr>
        <p:spPr/>
        <p:txBody>
          <a:bodyPr/>
          <a:lstStyle/>
          <a:p>
            <a:endParaRPr lang="zh-CN" altLang="en-US"/>
          </a:p>
        </p:txBody>
      </p:sp>
      <p:sp>
        <p:nvSpPr>
          <p:cNvPr id="1048631"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5035"/>
            <a:ext cx="3385156"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88733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3048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41424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55"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40077218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660539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55"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345899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83036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6399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810" y="60971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56" y="609600"/>
            <a:ext cx="5295113"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74681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940"/>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7242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32" name="Title 1"/>
          <p:cNvSpPr>
            <a:spLocks noGrp="1"/>
          </p:cNvSpPr>
          <p:nvPr>
            <p:ph type="title"/>
          </p:nvPr>
        </p:nvSpPr>
        <p:spPr/>
        <p:txBody>
          <a:bodyPr/>
          <a:lstStyle/>
          <a:p>
            <a:r>
              <a:rPr lang="en-US" altLang="zh-CN" smtClean="0"/>
              <a:t>Click to edit Master title style</a:t>
            </a:r>
            <a:endParaRPr lang="en-US" dirty="0"/>
          </a:p>
        </p:txBody>
      </p:sp>
      <p:sp>
        <p:nvSpPr>
          <p:cNvPr id="1048633"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4"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5" name="Date Placeholder 4"/>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36" name="Footer Placeholder 5"/>
          <p:cNvSpPr>
            <a:spLocks noGrp="1"/>
          </p:cNvSpPr>
          <p:nvPr>
            <p:ph type="ftr" sz="quarter" idx="11"/>
          </p:nvPr>
        </p:nvSpPr>
        <p:spPr/>
        <p:txBody>
          <a:bodyPr/>
          <a:lstStyle/>
          <a:p>
            <a:endParaRPr lang="zh-CN" altLang="en-US"/>
          </a:p>
        </p:txBody>
      </p:sp>
      <p:sp>
        <p:nvSpPr>
          <p:cNvPr id="1048637"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87028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19585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723488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62"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06862" y="2737352"/>
            <a:ext cx="31392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16341" y="2737352"/>
            <a:ext cx="313921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784303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827645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023010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5031"/>
            <a:ext cx="3385156"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96941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09200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93527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53"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3341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38" name="Title 1"/>
          <p:cNvSpPr>
            <a:spLocks noGrp="1"/>
          </p:cNvSpPr>
          <p:nvPr>
            <p:ph type="title"/>
          </p:nvPr>
        </p:nvSpPr>
        <p:spPr>
          <a:xfrm>
            <a:off x="629841" y="365129"/>
            <a:ext cx="7886700" cy="1325563"/>
          </a:xfrm>
        </p:spPr>
        <p:txBody>
          <a:bodyPr/>
          <a:lstStyle/>
          <a:p>
            <a:r>
              <a:rPr lang="en-US" altLang="zh-CN" smtClean="0"/>
              <a:t>Click to edit Master title style</a:t>
            </a:r>
            <a:endParaRPr lang="en-US" dirty="0"/>
          </a:p>
        </p:txBody>
      </p:sp>
      <p:sp>
        <p:nvSpPr>
          <p:cNvPr id="1048639"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40"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1"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42" name="Content Placeholder 5"/>
          <p:cNvSpPr>
            <a:spLocks noGrp="1"/>
          </p:cNvSpPr>
          <p:nvPr>
            <p:ph sz="quarter" idx="4"/>
          </p:nvPr>
        </p:nvSpPr>
        <p:spPr>
          <a:xfrm>
            <a:off x="4629152"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3" name="Date Placeholder 6"/>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44" name="Footer Placeholder 7"/>
          <p:cNvSpPr>
            <a:spLocks noGrp="1"/>
          </p:cNvSpPr>
          <p:nvPr>
            <p:ph type="ftr" sz="quarter" idx="11"/>
          </p:nvPr>
        </p:nvSpPr>
        <p:spPr/>
        <p:txBody>
          <a:bodyPr/>
          <a:lstStyle/>
          <a:p>
            <a:endParaRPr lang="zh-CN" altLang="en-US"/>
          </a:p>
        </p:txBody>
      </p:sp>
      <p:sp>
        <p:nvSpPr>
          <p:cNvPr id="1048645" name="Slide Number Placeholder 8"/>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389862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53"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40285398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02642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846859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808" y="609706"/>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54" y="609600"/>
            <a:ext cx="5295113"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35843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918"/>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03739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1933554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172356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584424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51"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06851" y="2737330"/>
            <a:ext cx="31392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16330" y="2737330"/>
            <a:ext cx="313921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52839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02" name="Title 1"/>
          <p:cNvSpPr>
            <a:spLocks noGrp="1"/>
          </p:cNvSpPr>
          <p:nvPr>
            <p:ph type="title"/>
          </p:nvPr>
        </p:nvSpPr>
        <p:spPr/>
        <p:txBody>
          <a:bodyPr/>
          <a:lstStyle/>
          <a:p>
            <a:r>
              <a:rPr lang="en-US" altLang="zh-CN" smtClean="0"/>
              <a:t>Click to edit Master title style</a:t>
            </a:r>
            <a:endParaRPr lang="en-US" dirty="0"/>
          </a:p>
        </p:txBody>
      </p:sp>
      <p:sp>
        <p:nvSpPr>
          <p:cNvPr id="1048603" name="Date Placeholder 2"/>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04" name="Footer Placeholder 3"/>
          <p:cNvSpPr>
            <a:spLocks noGrp="1"/>
          </p:cNvSpPr>
          <p:nvPr>
            <p:ph type="ftr" sz="quarter" idx="11"/>
          </p:nvPr>
        </p:nvSpPr>
        <p:spPr/>
        <p:txBody>
          <a:bodyPr/>
          <a:lstStyle/>
          <a:p>
            <a:endParaRPr lang="zh-CN" altLang="en-US"/>
          </a:p>
        </p:txBody>
      </p:sp>
      <p:sp>
        <p:nvSpPr>
          <p:cNvPr id="1048605" name="Slide Number Placeholder 4"/>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175278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669911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5009"/>
            <a:ext cx="3385156"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135666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8248169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782778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42"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1352550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13428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42"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4611246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5158159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85883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46" name="Date Placeholder 1"/>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47" name="Footer Placeholder 2"/>
          <p:cNvSpPr>
            <a:spLocks noGrp="1"/>
          </p:cNvSpPr>
          <p:nvPr>
            <p:ph type="ftr" sz="quarter" idx="11"/>
          </p:nvPr>
        </p:nvSpPr>
        <p:spPr/>
        <p:txBody>
          <a:bodyPr/>
          <a:lstStyle/>
          <a:p>
            <a:endParaRPr lang="zh-CN" altLang="en-US"/>
          </a:p>
        </p:txBody>
      </p:sp>
      <p:sp>
        <p:nvSpPr>
          <p:cNvPr id="1048648" name="Slide Number Placeholder 3"/>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97" y="609684"/>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43" y="609600"/>
            <a:ext cx="5295113"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971109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906"/>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9302753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275006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116181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1229433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45"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06845" y="2737318"/>
            <a:ext cx="31392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16324" y="2737318"/>
            <a:ext cx="313921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551682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19675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680940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4997"/>
            <a:ext cx="3385156"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421623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4360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4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50" name="Content Placeholder 2"/>
          <p:cNvSpPr>
            <a:spLocks noGrp="1"/>
          </p:cNvSpPr>
          <p:nvPr>
            <p:ph idx="1"/>
          </p:nvPr>
        </p:nvSpPr>
        <p:spPr>
          <a:xfrm>
            <a:off x="3887391" y="98757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52" name="Date Placeholder 4"/>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53" name="Footer Placeholder 5"/>
          <p:cNvSpPr>
            <a:spLocks noGrp="1"/>
          </p:cNvSpPr>
          <p:nvPr>
            <p:ph type="ftr" sz="quarter" idx="11"/>
          </p:nvPr>
        </p:nvSpPr>
        <p:spPr/>
        <p:txBody>
          <a:bodyPr/>
          <a:lstStyle/>
          <a:p>
            <a:endParaRPr lang="zh-CN" altLang="en-US"/>
          </a:p>
        </p:txBody>
      </p:sp>
      <p:sp>
        <p:nvSpPr>
          <p:cNvPr id="1048654"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954345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36"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5565673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368511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36"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9251617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3652361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8352994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91" y="609672"/>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37" y="609600"/>
            <a:ext cx="5295113"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8829575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92"/>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016497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235863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98878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16"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17" name="Picture Placeholder 2"/>
          <p:cNvSpPr>
            <a:spLocks noGrp="1" noChangeAspect="1"/>
          </p:cNvSpPr>
          <p:nvPr>
            <p:ph type="pic" idx="1"/>
          </p:nvPr>
        </p:nvSpPr>
        <p:spPr>
          <a:xfrm>
            <a:off x="3887391" y="987574"/>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18"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19" name="Date Placeholder 4"/>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20" name="Footer Placeholder 5"/>
          <p:cNvSpPr>
            <a:spLocks noGrp="1"/>
          </p:cNvSpPr>
          <p:nvPr>
            <p:ph type="ftr" sz="quarter" idx="11"/>
          </p:nvPr>
        </p:nvSpPr>
        <p:spPr/>
        <p:txBody>
          <a:bodyPr/>
          <a:lstStyle/>
          <a:p>
            <a:endParaRPr lang="zh-CN" altLang="en-US"/>
          </a:p>
        </p:txBody>
      </p:sp>
      <p:sp>
        <p:nvSpPr>
          <p:cNvPr id="1048621"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399267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38"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06838" y="2737304"/>
            <a:ext cx="31392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16317" y="2737304"/>
            <a:ext cx="313921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6360358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297071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809468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4983"/>
            <a:ext cx="3385156"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670090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538975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9976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29"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0090542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574524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29"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EC858-50AB-478A-ACE1-40E5EFF1C458}" type="slidenum">
              <a:rPr lang="en-US" smtClean="0">
                <a:solidFill>
                  <a:srgbClr val="90C226"/>
                </a:solidFill>
              </a:rPr>
              <a:pPr/>
              <a:t>‹#›</a:t>
            </a:fld>
            <a:endParaRPr lang="en-US">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402295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theme" Target="../theme/theme10.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theme" Target="../theme/theme11.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theme" Target="../theme/theme12.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theme" Target="../theme/theme13.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4.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5.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heme" Target="../theme/theme6.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theme" Target="../theme/theme7.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theme" Target="../theme/theme8.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theme" Target="../theme/theme9.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49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pPr/>
              <a:t>2025/11/7</a:t>
            </a:fld>
            <a:endParaRPr lang="zh-CN" altLang="en-US"/>
          </a:p>
        </p:txBody>
      </p:sp>
      <p:sp>
        <p:nvSpPr>
          <p:cNvPr id="1048579" name="Footer Placeholder 4"/>
          <p:cNvSpPr>
            <a:spLocks noGrp="1"/>
          </p:cNvSpPr>
          <p:nvPr>
            <p:ph type="ftr" sz="quarter" idx="3"/>
          </p:nvPr>
        </p:nvSpPr>
        <p:spPr>
          <a:xfrm>
            <a:off x="3028950" y="635649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49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706" y="624110"/>
            <a:ext cx="6683765"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198FC65B-39B0-4DE9-8F44-C7D3EEC237EA}" type="datetimeFigureOut">
              <a:rPr lang="ru-RU" smtClean="0">
                <a:solidFill>
                  <a:prstClr val="black">
                    <a:tint val="75000"/>
                  </a:prstClr>
                </a:solidFill>
              </a:rPr>
              <a:pPr defTabSz="457200"/>
              <a:t>07.11.2025</a:t>
            </a:fld>
            <a:endParaRPr lang="ru-RU">
              <a:solidFill>
                <a:prstClr val="black">
                  <a:tint val="75000"/>
                </a:prstClr>
              </a:solidFill>
            </a:endParaRPr>
          </a:p>
        </p:txBody>
      </p:sp>
      <p:sp>
        <p:nvSpPr>
          <p:cNvPr id="5" name="Footer Placeholder 4"/>
          <p:cNvSpPr>
            <a:spLocks noGrp="1"/>
          </p:cNvSpPr>
          <p:nvPr>
            <p:ph type="ftr" sz="quarter" idx="3"/>
          </p:nvPr>
        </p:nvSpPr>
        <p:spPr>
          <a:xfrm>
            <a:off x="1941922" y="6135833"/>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ru-RU">
              <a:solidFill>
                <a:prstClr val="black">
                  <a:tint val="75000"/>
                </a:prstClr>
              </a:solidFill>
            </a:endParaRPr>
          </a:p>
        </p:txBody>
      </p:sp>
      <p:sp>
        <p:nvSpPr>
          <p:cNvPr id="6" name="Slide Number Placeholder 5"/>
          <p:cNvSpPr>
            <a:spLocks noGrp="1"/>
          </p:cNvSpPr>
          <p:nvPr>
            <p:ph type="sldNum" sz="quarter" idx="4"/>
          </p:nvPr>
        </p:nvSpPr>
        <p:spPr>
          <a:xfrm>
            <a:off x="398868" y="787785"/>
            <a:ext cx="584825" cy="365125"/>
          </a:xfrm>
          <a:prstGeom prst="rect">
            <a:avLst/>
          </a:prstGeom>
        </p:spPr>
        <p:txBody>
          <a:bodyPr vert="horz" lIns="91440" tIns="45720" rIns="91440" bIns="45720" rtlCol="0" anchor="ctr"/>
          <a:lstStyle>
            <a:lvl1pPr algn="r">
              <a:defRPr sz="2000">
                <a:solidFill>
                  <a:srgbClr val="FEFFFF"/>
                </a:solidFill>
              </a:defRPr>
            </a:lvl1pPr>
          </a:lstStyle>
          <a:p>
            <a:pPr defTabSz="457200"/>
            <a:fld id="{EB64B108-D184-40C9-B559-27B46D4658D7}" type="slidenum">
              <a:rPr lang="ru-RU" smtClean="0"/>
              <a:pPr defTabSz="457200"/>
              <a:t>‹#›</a:t>
            </a:fld>
            <a:endParaRPr lang="ru-RU"/>
          </a:p>
        </p:txBody>
      </p:sp>
    </p:spTree>
    <p:extLst>
      <p:ext uri="{BB962C8B-B14F-4D97-AF65-F5344CB8AC3E}">
        <p14:creationId xmlns:p14="http://schemas.microsoft.com/office/powerpoint/2010/main" val="2866245664"/>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705" y="624110"/>
            <a:ext cx="6683765"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198FC65B-39B0-4DE9-8F44-C7D3EEC237EA}" type="datetimeFigureOut">
              <a:rPr lang="ru-RU" smtClean="0">
                <a:solidFill>
                  <a:prstClr val="black">
                    <a:tint val="75000"/>
                  </a:prstClr>
                </a:solidFill>
              </a:rPr>
              <a:pPr defTabSz="457200"/>
              <a:t>07.11.2025</a:t>
            </a:fld>
            <a:endParaRPr lang="ru-RU">
              <a:solidFill>
                <a:prstClr val="black">
                  <a:tint val="75000"/>
                </a:prstClr>
              </a:solidFill>
            </a:endParaRPr>
          </a:p>
        </p:txBody>
      </p:sp>
      <p:sp>
        <p:nvSpPr>
          <p:cNvPr id="5" name="Footer Placeholder 4"/>
          <p:cNvSpPr>
            <a:spLocks noGrp="1"/>
          </p:cNvSpPr>
          <p:nvPr>
            <p:ph type="ftr" sz="quarter" idx="3"/>
          </p:nvPr>
        </p:nvSpPr>
        <p:spPr>
          <a:xfrm>
            <a:off x="1941921" y="6135831"/>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ru-RU">
              <a:solidFill>
                <a:prstClr val="black">
                  <a:tint val="75000"/>
                </a:prstClr>
              </a:solidFill>
            </a:endParaRPr>
          </a:p>
        </p:txBody>
      </p:sp>
      <p:sp>
        <p:nvSpPr>
          <p:cNvPr id="6" name="Slide Number Placeholder 5"/>
          <p:cNvSpPr>
            <a:spLocks noGrp="1"/>
          </p:cNvSpPr>
          <p:nvPr>
            <p:ph type="sldNum" sz="quarter" idx="4"/>
          </p:nvPr>
        </p:nvSpPr>
        <p:spPr>
          <a:xfrm>
            <a:off x="398868" y="787785"/>
            <a:ext cx="584825" cy="365125"/>
          </a:xfrm>
          <a:prstGeom prst="rect">
            <a:avLst/>
          </a:prstGeom>
        </p:spPr>
        <p:txBody>
          <a:bodyPr vert="horz" lIns="91440" tIns="45720" rIns="91440" bIns="45720" rtlCol="0" anchor="ctr"/>
          <a:lstStyle>
            <a:lvl1pPr algn="r">
              <a:defRPr sz="2000">
                <a:solidFill>
                  <a:srgbClr val="FEFFFF"/>
                </a:solidFill>
              </a:defRPr>
            </a:lvl1pPr>
          </a:lstStyle>
          <a:p>
            <a:pPr defTabSz="457200"/>
            <a:fld id="{EB64B108-D184-40C9-B559-27B46D4658D7}" type="slidenum">
              <a:rPr lang="ru-RU" smtClean="0"/>
              <a:pPr defTabSz="457200"/>
              <a:t>‹#›</a:t>
            </a:fld>
            <a:endParaRPr lang="ru-RU"/>
          </a:p>
        </p:txBody>
      </p:sp>
    </p:spTree>
    <p:extLst>
      <p:ext uri="{BB962C8B-B14F-4D97-AF65-F5344CB8AC3E}">
        <p14:creationId xmlns:p14="http://schemas.microsoft.com/office/powerpoint/2010/main" val="110316800"/>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702" y="624110"/>
            <a:ext cx="6683765"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198FC65B-39B0-4DE9-8F44-C7D3EEC237EA}" type="datetimeFigureOut">
              <a:rPr lang="ru-RU" smtClean="0">
                <a:solidFill>
                  <a:prstClr val="black">
                    <a:tint val="75000"/>
                  </a:prstClr>
                </a:solidFill>
              </a:rPr>
              <a:pPr defTabSz="457200"/>
              <a:t>07.11.2025</a:t>
            </a:fld>
            <a:endParaRPr lang="ru-RU">
              <a:solidFill>
                <a:prstClr val="black">
                  <a:tint val="75000"/>
                </a:prstClr>
              </a:solidFill>
            </a:endParaRPr>
          </a:p>
        </p:txBody>
      </p:sp>
      <p:sp>
        <p:nvSpPr>
          <p:cNvPr id="5" name="Footer Placeholder 4"/>
          <p:cNvSpPr>
            <a:spLocks noGrp="1"/>
          </p:cNvSpPr>
          <p:nvPr>
            <p:ph type="ftr" sz="quarter" idx="3"/>
          </p:nvPr>
        </p:nvSpPr>
        <p:spPr>
          <a:xfrm>
            <a:off x="1941918" y="6135825"/>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ru-RU">
              <a:solidFill>
                <a:prstClr val="black">
                  <a:tint val="75000"/>
                </a:prstClr>
              </a:solidFill>
            </a:endParaRPr>
          </a:p>
        </p:txBody>
      </p:sp>
      <p:sp>
        <p:nvSpPr>
          <p:cNvPr id="6" name="Slide Number Placeholder 5"/>
          <p:cNvSpPr>
            <a:spLocks noGrp="1"/>
          </p:cNvSpPr>
          <p:nvPr>
            <p:ph type="sldNum" sz="quarter" idx="4"/>
          </p:nvPr>
        </p:nvSpPr>
        <p:spPr>
          <a:xfrm>
            <a:off x="398868" y="787785"/>
            <a:ext cx="584825" cy="365125"/>
          </a:xfrm>
          <a:prstGeom prst="rect">
            <a:avLst/>
          </a:prstGeom>
        </p:spPr>
        <p:txBody>
          <a:bodyPr vert="horz" lIns="91440" tIns="45720" rIns="91440" bIns="45720" rtlCol="0" anchor="ctr"/>
          <a:lstStyle>
            <a:lvl1pPr algn="r">
              <a:defRPr sz="2000">
                <a:solidFill>
                  <a:srgbClr val="FEFFFF"/>
                </a:solidFill>
              </a:defRPr>
            </a:lvl1pPr>
          </a:lstStyle>
          <a:p>
            <a:pPr defTabSz="457200"/>
            <a:fld id="{EB64B108-D184-40C9-B559-27B46D4658D7}" type="slidenum">
              <a:rPr lang="ru-RU" smtClean="0"/>
              <a:pPr defTabSz="457200"/>
              <a:t>‹#›</a:t>
            </a:fld>
            <a:endParaRPr lang="ru-RU"/>
          </a:p>
        </p:txBody>
      </p:sp>
    </p:spTree>
    <p:extLst>
      <p:ext uri="{BB962C8B-B14F-4D97-AF65-F5344CB8AC3E}">
        <p14:creationId xmlns:p14="http://schemas.microsoft.com/office/powerpoint/2010/main" val="976097272"/>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9" y="624110"/>
            <a:ext cx="6683765"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198FC65B-39B0-4DE9-8F44-C7D3EEC237EA}" type="datetimeFigureOut">
              <a:rPr lang="ru-RU" smtClean="0">
                <a:solidFill>
                  <a:prstClr val="black">
                    <a:tint val="75000"/>
                  </a:prstClr>
                </a:solidFill>
              </a:rPr>
              <a:pPr defTabSz="457200"/>
              <a:t>07.11.2025</a:t>
            </a:fld>
            <a:endParaRPr lang="ru-RU">
              <a:solidFill>
                <a:prstClr val="black">
                  <a:tint val="75000"/>
                </a:prstClr>
              </a:solidFill>
            </a:endParaRPr>
          </a:p>
        </p:txBody>
      </p:sp>
      <p:sp>
        <p:nvSpPr>
          <p:cNvPr id="5" name="Footer Placeholder 4"/>
          <p:cNvSpPr>
            <a:spLocks noGrp="1"/>
          </p:cNvSpPr>
          <p:nvPr>
            <p:ph type="ftr" sz="quarter" idx="3"/>
          </p:nvPr>
        </p:nvSpPr>
        <p:spPr>
          <a:xfrm>
            <a:off x="1941915" y="6135819"/>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ru-RU">
              <a:solidFill>
                <a:prstClr val="black">
                  <a:tint val="75000"/>
                </a:prstClr>
              </a:solidFill>
            </a:endParaRPr>
          </a:p>
        </p:txBody>
      </p:sp>
      <p:sp>
        <p:nvSpPr>
          <p:cNvPr id="6" name="Slide Number Placeholder 5"/>
          <p:cNvSpPr>
            <a:spLocks noGrp="1"/>
          </p:cNvSpPr>
          <p:nvPr>
            <p:ph type="sldNum" sz="quarter" idx="4"/>
          </p:nvPr>
        </p:nvSpPr>
        <p:spPr>
          <a:xfrm>
            <a:off x="398865" y="787785"/>
            <a:ext cx="584825" cy="365125"/>
          </a:xfrm>
          <a:prstGeom prst="rect">
            <a:avLst/>
          </a:prstGeom>
        </p:spPr>
        <p:txBody>
          <a:bodyPr vert="horz" lIns="91440" tIns="45720" rIns="91440" bIns="45720" rtlCol="0" anchor="ctr"/>
          <a:lstStyle>
            <a:lvl1pPr algn="r">
              <a:defRPr sz="2000">
                <a:solidFill>
                  <a:srgbClr val="FEFFFF"/>
                </a:solidFill>
              </a:defRPr>
            </a:lvl1pPr>
          </a:lstStyle>
          <a:p>
            <a:pPr defTabSz="457200"/>
            <a:fld id="{EB64B108-D184-40C9-B559-27B46D4658D7}" type="slidenum">
              <a:rPr lang="ru-RU" smtClean="0"/>
              <a:pPr defTabSz="457200"/>
              <a:t>‹#›</a:t>
            </a:fld>
            <a:endParaRPr lang="ru-RU"/>
          </a:p>
        </p:txBody>
      </p:sp>
    </p:spTree>
    <p:extLst>
      <p:ext uri="{BB962C8B-B14F-4D97-AF65-F5344CB8AC3E}">
        <p14:creationId xmlns:p14="http://schemas.microsoft.com/office/powerpoint/2010/main" val="1697648026"/>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 id="214748408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7409181"/>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71237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47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3"/>
          </p:nvPr>
        </p:nvSpPr>
        <p:spPr>
          <a:xfrm>
            <a:off x="508001" y="604147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2999" y="6041473"/>
            <a:ext cx="512504" cy="365125"/>
          </a:xfrm>
          <a:prstGeom prst="rect">
            <a:avLst/>
          </a:prstGeom>
        </p:spPr>
        <p:txBody>
          <a:bodyPr vert="horz" lIns="91440" tIns="45720" rIns="91440" bIns="45720" rtlCol="0" anchor="ctr"/>
          <a:lstStyle>
            <a:lvl1pPr algn="r">
              <a:defRPr sz="900">
                <a:solidFill>
                  <a:schemeClr val="accent1"/>
                </a:solidFill>
              </a:defRPr>
            </a:lvl1p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3835400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469"/>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3"/>
          </p:nvPr>
        </p:nvSpPr>
        <p:spPr>
          <a:xfrm>
            <a:off x="508001" y="6041469"/>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2999" y="6041469"/>
            <a:ext cx="512504" cy="365125"/>
          </a:xfrm>
          <a:prstGeom prst="rect">
            <a:avLst/>
          </a:prstGeom>
        </p:spPr>
        <p:txBody>
          <a:bodyPr vert="horz" lIns="91440" tIns="45720" rIns="91440" bIns="45720" rtlCol="0" anchor="ctr"/>
          <a:lstStyle>
            <a:lvl1pPr algn="r">
              <a:defRPr sz="900">
                <a:solidFill>
                  <a:schemeClr val="accent1"/>
                </a:solidFill>
              </a:defRPr>
            </a:lvl1p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370929368"/>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447"/>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3"/>
          </p:nvPr>
        </p:nvSpPr>
        <p:spPr>
          <a:xfrm>
            <a:off x="508001" y="6041447"/>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2999" y="6041447"/>
            <a:ext cx="512504" cy="365125"/>
          </a:xfrm>
          <a:prstGeom prst="rect">
            <a:avLst/>
          </a:prstGeom>
        </p:spPr>
        <p:txBody>
          <a:bodyPr vert="horz" lIns="91440" tIns="45720" rIns="91440" bIns="45720" rtlCol="0" anchor="ctr"/>
          <a:lstStyle>
            <a:lvl1pPr algn="r">
              <a:defRPr sz="900">
                <a:solidFill>
                  <a:schemeClr val="accent1"/>
                </a:solidFill>
              </a:defRPr>
            </a:lvl1p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151279220"/>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435"/>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3"/>
          </p:nvPr>
        </p:nvSpPr>
        <p:spPr>
          <a:xfrm>
            <a:off x="508001" y="6041435"/>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2999" y="6041435"/>
            <a:ext cx="512504" cy="365125"/>
          </a:xfrm>
          <a:prstGeom prst="rect">
            <a:avLst/>
          </a:prstGeom>
        </p:spPr>
        <p:txBody>
          <a:bodyPr vert="horz" lIns="91440" tIns="45720" rIns="91440" bIns="45720" rtlCol="0" anchor="ctr"/>
          <a:lstStyle>
            <a:lvl1pPr algn="r">
              <a:defRPr sz="900">
                <a:solidFill>
                  <a:schemeClr val="accent1"/>
                </a:solidFill>
              </a:defRPr>
            </a:lvl1p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16538453"/>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42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3"/>
          </p:nvPr>
        </p:nvSpPr>
        <p:spPr>
          <a:xfrm>
            <a:off x="508001" y="604142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2999" y="6041421"/>
            <a:ext cx="512504" cy="365125"/>
          </a:xfrm>
          <a:prstGeom prst="rect">
            <a:avLst/>
          </a:prstGeom>
        </p:spPr>
        <p:txBody>
          <a:bodyPr vert="horz" lIns="91440" tIns="45720" rIns="91440" bIns="45720" rtlCol="0" anchor="ctr"/>
          <a:lstStyle>
            <a:lvl1pPr algn="r">
              <a:defRPr sz="900">
                <a:solidFill>
                  <a:schemeClr val="accent1"/>
                </a:solidFill>
              </a:defRPr>
            </a:lvl1p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16435017"/>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405"/>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3"/>
          </p:nvPr>
        </p:nvSpPr>
        <p:spPr>
          <a:xfrm>
            <a:off x="508001" y="6041405"/>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2999" y="6041405"/>
            <a:ext cx="512504" cy="365125"/>
          </a:xfrm>
          <a:prstGeom prst="rect">
            <a:avLst/>
          </a:prstGeom>
        </p:spPr>
        <p:txBody>
          <a:bodyPr vert="horz" lIns="91440" tIns="45720" rIns="91440" bIns="45720" rtlCol="0" anchor="ctr"/>
          <a:lstStyle>
            <a:lvl1pPr algn="r">
              <a:defRPr sz="900">
                <a:solidFill>
                  <a:schemeClr val="accent1"/>
                </a:solidFill>
              </a:defRPr>
            </a:lvl1p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93594367"/>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87"/>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FFEAB5-9426-4207-B367-5FB643B4D94F}" type="datetimeFigureOut">
              <a:rPr lang="en-US" smtClean="0">
                <a:solidFill>
                  <a:prstClr val="black">
                    <a:tint val="75000"/>
                  </a:prstClr>
                </a:solidFill>
              </a:rPr>
              <a:pPr/>
              <a:t>11/7/2025</a:t>
            </a:fld>
            <a:endParaRPr lang="en-US">
              <a:solidFill>
                <a:prstClr val="black">
                  <a:tint val="75000"/>
                </a:prstClr>
              </a:solidFill>
            </a:endParaRPr>
          </a:p>
        </p:txBody>
      </p:sp>
      <p:sp>
        <p:nvSpPr>
          <p:cNvPr id="5" name="Footer Placeholder 4"/>
          <p:cNvSpPr>
            <a:spLocks noGrp="1"/>
          </p:cNvSpPr>
          <p:nvPr>
            <p:ph type="ftr" sz="quarter" idx="3"/>
          </p:nvPr>
        </p:nvSpPr>
        <p:spPr>
          <a:xfrm>
            <a:off x="508001" y="6041387"/>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2999" y="6041387"/>
            <a:ext cx="512504" cy="365125"/>
          </a:xfrm>
          <a:prstGeom prst="rect">
            <a:avLst/>
          </a:prstGeom>
        </p:spPr>
        <p:txBody>
          <a:bodyPr vert="horz" lIns="91440" tIns="45720" rIns="91440" bIns="45720" rtlCol="0" anchor="ctr"/>
          <a:lstStyle>
            <a:lvl1pPr algn="r">
              <a:defRPr sz="900">
                <a:solidFill>
                  <a:schemeClr val="accent1"/>
                </a:solidFill>
              </a:defRPr>
            </a:lvl1pPr>
          </a:lstStyle>
          <a:p>
            <a:fld id="{2DFEC858-50AB-478A-ACE1-40E5EFF1C45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21876563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 id="214748401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9.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1"/>
          <p:cNvSpPr txBox="1"/>
          <p:nvPr/>
        </p:nvSpPr>
        <p:spPr>
          <a:xfrm>
            <a:off x="1527464" y="2646219"/>
            <a:ext cx="5683827" cy="1496290"/>
          </a:xfrm>
          <a:prstGeom prst="rect">
            <a:avLst/>
          </a:prstGeom>
          <a:noFill/>
          <a:ln>
            <a:noFill/>
          </a:ln>
        </p:spPr>
        <p:txBody>
          <a:bodyPr spcFirstLastPara="1" wrap="square" lIns="121897" tIns="60932" rIns="121897" bIns="60932" anchor="t" anchorCtr="0">
            <a:noAutofit/>
          </a:bodyPr>
          <a:lstStyle/>
          <a:p>
            <a:pPr algn="ctr"/>
            <a:endParaRPr sz="2400" dirty="0">
              <a:solidFill>
                <a:srgbClr val="1F497D">
                  <a:lumMod val="60000"/>
                  <a:lumOff val="40000"/>
                </a:srgbClr>
              </a:solidFill>
              <a:ea typeface="Arial"/>
              <a:cs typeface="Arial"/>
              <a:sym typeface="Arial"/>
            </a:endParaRPr>
          </a:p>
        </p:txBody>
      </p:sp>
      <p:sp>
        <p:nvSpPr>
          <p:cNvPr id="100" name="Google Shape;100;p21"/>
          <p:cNvSpPr txBox="1">
            <a:spLocks noGrp="1"/>
          </p:cNvSpPr>
          <p:nvPr>
            <p:ph type="title"/>
          </p:nvPr>
        </p:nvSpPr>
        <p:spPr>
          <a:xfrm>
            <a:off x="988647" y="665019"/>
            <a:ext cx="7264401" cy="1981200"/>
          </a:xfrm>
          <a:prstGeom prst="rect">
            <a:avLst/>
          </a:prstGeom>
        </p:spPr>
        <p:txBody>
          <a:bodyPr spcFirstLastPara="1" wrap="square" lIns="121897" tIns="121897" rIns="121897" bIns="121897" anchor="ctr" anchorCtr="0">
            <a:noAutofit/>
          </a:bodyPr>
          <a:lstStyle/>
          <a:p>
            <a:pPr indent="12065"/>
            <a:r>
              <a:rPr lang="en-US" dirty="0" err="1" smtClean="0">
                <a:solidFill>
                  <a:schemeClr val="accent1"/>
                </a:solidFill>
                <a:latin typeface="Times New Roman"/>
                <a:ea typeface="Calibri"/>
              </a:rPr>
              <a:t>Mavzu</a:t>
            </a:r>
            <a:r>
              <a:rPr lang="en-US" dirty="0" smtClean="0">
                <a:solidFill>
                  <a:schemeClr val="accent1"/>
                </a:solidFill>
                <a:latin typeface="Times New Roman"/>
                <a:ea typeface="Calibri"/>
              </a:rPr>
              <a:t>:</a:t>
            </a:r>
            <a:r>
              <a:rPr lang="en-US" dirty="0" smtClean="0">
                <a:solidFill>
                  <a:srgbClr val="FF0000"/>
                </a:solidFill>
                <a:latin typeface="Times New Roman"/>
                <a:ea typeface="Calibri"/>
              </a:rPr>
              <a:t> </a:t>
            </a:r>
            <a:r>
              <a:rPr lang="en-US" dirty="0" err="1" smtClean="0">
                <a:solidFill>
                  <a:srgbClr val="FF0000"/>
                </a:solidFill>
                <a:latin typeface="Times New Roman"/>
                <a:ea typeface="Calibri"/>
              </a:rPr>
              <a:t>Ta’limni</a:t>
            </a:r>
            <a:r>
              <a:rPr lang="en-US" dirty="0" smtClean="0">
                <a:solidFill>
                  <a:srgbClr val="FF0000"/>
                </a:solidFill>
                <a:latin typeface="Times New Roman"/>
                <a:ea typeface="Calibri"/>
              </a:rPr>
              <a:t> </a:t>
            </a:r>
            <a:r>
              <a:rPr lang="en-US" dirty="0" err="1">
                <a:solidFill>
                  <a:srgbClr val="FF0000"/>
                </a:solidFill>
                <a:latin typeface="Times New Roman"/>
                <a:ea typeface="Calibri"/>
              </a:rPr>
              <a:t>tashkil</a:t>
            </a:r>
            <a:r>
              <a:rPr lang="en-US" dirty="0">
                <a:solidFill>
                  <a:srgbClr val="FF0000"/>
                </a:solidFill>
                <a:latin typeface="Times New Roman"/>
                <a:ea typeface="Calibri"/>
              </a:rPr>
              <a:t> </a:t>
            </a:r>
            <a:r>
              <a:rPr lang="en-US" dirty="0" err="1">
                <a:solidFill>
                  <a:srgbClr val="FF0000"/>
                </a:solidFill>
                <a:latin typeface="Times New Roman"/>
                <a:ea typeface="Calibri"/>
              </a:rPr>
              <a:t>etish</a:t>
            </a:r>
            <a:r>
              <a:rPr lang="en-US" dirty="0">
                <a:solidFill>
                  <a:srgbClr val="FF0000"/>
                </a:solidFill>
                <a:latin typeface="Times New Roman"/>
                <a:ea typeface="Calibri"/>
              </a:rPr>
              <a:t> </a:t>
            </a:r>
            <a:r>
              <a:rPr lang="en-US" dirty="0" err="1">
                <a:solidFill>
                  <a:srgbClr val="FF0000"/>
                </a:solidFill>
                <a:latin typeface="Times New Roman"/>
                <a:ea typeface="Calibri"/>
              </a:rPr>
              <a:t>shakllari</a:t>
            </a:r>
            <a:r>
              <a:rPr lang="en-US" dirty="0">
                <a:solidFill>
                  <a:srgbClr val="FF0000"/>
                </a:solidFill>
                <a:latin typeface="Times New Roman"/>
                <a:ea typeface="Calibri"/>
              </a:rPr>
              <a:t> </a:t>
            </a:r>
            <a:r>
              <a:rPr lang="en-US" dirty="0" err="1">
                <a:solidFill>
                  <a:srgbClr val="FF0000"/>
                </a:solidFill>
                <a:latin typeface="Times New Roman"/>
                <a:ea typeface="Calibri"/>
              </a:rPr>
              <a:t>va</a:t>
            </a:r>
            <a:r>
              <a:rPr lang="en-US" dirty="0">
                <a:solidFill>
                  <a:srgbClr val="FF0000"/>
                </a:solidFill>
                <a:latin typeface="Times New Roman"/>
                <a:ea typeface="Calibri"/>
              </a:rPr>
              <a:t> </a:t>
            </a:r>
            <a:r>
              <a:rPr lang="en-US" dirty="0" err="1">
                <a:solidFill>
                  <a:srgbClr val="FF0000"/>
                </a:solidFill>
                <a:latin typeface="Times New Roman"/>
                <a:ea typeface="Calibri"/>
              </a:rPr>
              <a:t>turlari</a:t>
            </a:r>
            <a:r>
              <a:rPr lang="en-US" dirty="0" smtClean="0">
                <a:solidFill>
                  <a:srgbClr val="FF0000"/>
                </a:solidFill>
                <a:latin typeface="Times New Roman"/>
                <a:ea typeface="Calibri"/>
              </a:rPr>
              <a:t>.</a:t>
            </a:r>
            <a:endParaRPr dirty="0">
              <a:solidFill>
                <a:srgbClr val="FF0000"/>
              </a:solidFill>
            </a:endParaRPr>
          </a:p>
        </p:txBody>
      </p:sp>
    </p:spTree>
    <p:extLst>
      <p:ext uri="{BB962C8B-B14F-4D97-AF65-F5344CB8AC3E}">
        <p14:creationId xmlns:p14="http://schemas.microsoft.com/office/powerpoint/2010/main" val="72699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0149" y="237396"/>
            <a:ext cx="8638442" cy="1673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latin typeface="Times New Roman"/>
                <a:ea typeface="Times New Roman"/>
              </a:rPr>
              <a:t>Darsda o‘quvchilar o‘quv faoliyatini tashkil </a:t>
            </a:r>
            <a:r>
              <a:rPr lang="uz-Cyrl-UZ" sz="2800" b="1" dirty="0" smtClean="0">
                <a:latin typeface="Times New Roman"/>
                <a:ea typeface="Times New Roman"/>
              </a:rPr>
              <a:t>etish</a:t>
            </a:r>
            <a:r>
              <a:rPr lang="en-US" sz="2800" b="1" dirty="0" err="1" smtClean="0">
                <a:latin typeface="Times New Roman"/>
                <a:ea typeface="Times New Roman"/>
              </a:rPr>
              <a:t>ga</a:t>
            </a:r>
            <a:r>
              <a:rPr lang="en-US" sz="2800" b="1" dirty="0" smtClean="0">
                <a:latin typeface="Times New Roman"/>
                <a:ea typeface="Times New Roman"/>
              </a:rPr>
              <a:t> </a:t>
            </a:r>
            <a:r>
              <a:rPr lang="en-US" sz="2800" b="1" dirty="0" err="1" smtClean="0">
                <a:latin typeface="Times New Roman"/>
                <a:ea typeface="Times New Roman"/>
              </a:rPr>
              <a:t>ko’ra</a:t>
            </a:r>
            <a:r>
              <a:rPr lang="en-US" sz="2800" b="1" dirty="0" smtClean="0">
                <a:latin typeface="Times New Roman"/>
                <a:ea typeface="Times New Roman"/>
              </a:rPr>
              <a:t> </a:t>
            </a:r>
            <a:r>
              <a:rPr lang="uz-Cyrl-UZ" sz="2800" b="1" dirty="0" smtClean="0">
                <a:latin typeface="Times New Roman"/>
                <a:ea typeface="Times New Roman"/>
              </a:rPr>
              <a:t> </a:t>
            </a:r>
            <a:r>
              <a:rPr lang="uz-Cyrl-UZ" sz="2800" b="1" dirty="0">
                <a:latin typeface="Times New Roman"/>
                <a:ea typeface="Times New Roman"/>
              </a:rPr>
              <a:t>zamonaviy </a:t>
            </a:r>
            <a:r>
              <a:rPr lang="uz-Cyrl-UZ" sz="2800" b="1" dirty="0" smtClean="0">
                <a:latin typeface="Times New Roman"/>
                <a:ea typeface="Times New Roman"/>
              </a:rPr>
              <a:t>shakllari</a:t>
            </a:r>
            <a:r>
              <a:rPr lang="en-US" sz="2800" b="1" dirty="0" smtClean="0">
                <a:latin typeface="Times New Roman"/>
                <a:ea typeface="Times New Roman"/>
              </a:rPr>
              <a:t> </a:t>
            </a:r>
            <a:r>
              <a:rPr lang="en-US" sz="2800" b="1" dirty="0" err="1" smtClean="0">
                <a:latin typeface="Times New Roman"/>
                <a:ea typeface="Times New Roman"/>
              </a:rPr>
              <a:t>mavjud</a:t>
            </a:r>
            <a:r>
              <a:rPr lang="en-US" sz="2800" b="1" dirty="0" smtClean="0">
                <a:latin typeface="Times New Roman"/>
                <a:ea typeface="Times New Roman"/>
              </a:rPr>
              <a:t> </a:t>
            </a:r>
            <a:r>
              <a:rPr lang="en-US" sz="2800" b="1" dirty="0" err="1" smtClean="0">
                <a:latin typeface="Times New Roman"/>
                <a:ea typeface="Times New Roman"/>
              </a:rPr>
              <a:t>Ular</a:t>
            </a:r>
            <a:r>
              <a:rPr lang="en-US" sz="2800" b="1" dirty="0" smtClean="0">
                <a:latin typeface="Times New Roman"/>
                <a:ea typeface="Times New Roman"/>
              </a:rPr>
              <a:t> </a:t>
            </a:r>
            <a:r>
              <a:rPr lang="en-US" sz="2800" b="1" dirty="0" err="1" smtClean="0">
                <a:latin typeface="Times New Roman"/>
                <a:ea typeface="Times New Roman"/>
              </a:rPr>
              <a:t>quyidagilar</a:t>
            </a:r>
            <a:r>
              <a:rPr lang="en-US" sz="2800" b="1" dirty="0" smtClean="0">
                <a:latin typeface="Times New Roman"/>
                <a:ea typeface="Times New Roman"/>
              </a:rPr>
              <a:t>:</a:t>
            </a:r>
            <a:r>
              <a:rPr lang="uz-Cyrl-UZ" sz="2800" b="1" dirty="0" smtClean="0">
                <a:latin typeface="Times New Roman"/>
                <a:ea typeface="Times New Roman"/>
              </a:rPr>
              <a:t> </a:t>
            </a:r>
            <a:r>
              <a:rPr lang="en-US" sz="2800" dirty="0" smtClean="0">
                <a:solidFill>
                  <a:prstClr val="white"/>
                </a:solidFill>
              </a:rPr>
              <a:t> </a:t>
            </a:r>
            <a:r>
              <a:rPr lang="en-US" sz="2800" dirty="0" err="1">
                <a:solidFill>
                  <a:srgbClr val="FF0000"/>
                </a:solidFill>
              </a:rPr>
              <a:t>An’anaviy</a:t>
            </a:r>
            <a:r>
              <a:rPr lang="en-US" sz="2800" dirty="0">
                <a:solidFill>
                  <a:srgbClr val="FF0000"/>
                </a:solidFill>
              </a:rPr>
              <a:t> </a:t>
            </a:r>
            <a:r>
              <a:rPr lang="en-US" sz="2800" dirty="0" err="1">
                <a:solidFill>
                  <a:srgbClr val="FF0000"/>
                </a:solidFill>
              </a:rPr>
              <a:t>ta’lim</a:t>
            </a:r>
            <a:r>
              <a:rPr lang="en-US" sz="2800" dirty="0">
                <a:solidFill>
                  <a:srgbClr val="FF0000"/>
                </a:solidFill>
              </a:rPr>
              <a:t> </a:t>
            </a:r>
            <a:r>
              <a:rPr lang="en-US" sz="2800" dirty="0" err="1">
                <a:solidFill>
                  <a:srgbClr val="FF0000"/>
                </a:solidFill>
              </a:rPr>
              <a:t>shakli</a:t>
            </a:r>
            <a:r>
              <a:rPr lang="en-US" sz="2800" dirty="0">
                <a:solidFill>
                  <a:srgbClr val="FF0000"/>
                </a:solidFill>
              </a:rPr>
              <a:t>, </a:t>
            </a:r>
            <a:r>
              <a:rPr lang="en-US" sz="2800" dirty="0" err="1">
                <a:solidFill>
                  <a:srgbClr val="FF0000"/>
                </a:solidFill>
              </a:rPr>
              <a:t>noan’anaviy</a:t>
            </a:r>
            <a:r>
              <a:rPr lang="en-US" sz="2800" dirty="0">
                <a:solidFill>
                  <a:srgbClr val="FF0000"/>
                </a:solidFill>
              </a:rPr>
              <a:t> </a:t>
            </a:r>
            <a:r>
              <a:rPr lang="en-US" sz="2800" dirty="0" err="1">
                <a:solidFill>
                  <a:srgbClr val="FF0000"/>
                </a:solidFill>
              </a:rPr>
              <a:t>ta’lim</a:t>
            </a:r>
            <a:r>
              <a:rPr lang="en-US" sz="2800" dirty="0">
                <a:solidFill>
                  <a:srgbClr val="FF0000"/>
                </a:solidFill>
              </a:rPr>
              <a:t> </a:t>
            </a:r>
            <a:r>
              <a:rPr lang="en-US" sz="2800" dirty="0" err="1">
                <a:solidFill>
                  <a:srgbClr val="FF0000"/>
                </a:solidFill>
              </a:rPr>
              <a:t>shakli</a:t>
            </a:r>
            <a:r>
              <a:rPr lang="en-US" sz="2800" dirty="0">
                <a:solidFill>
                  <a:srgbClr val="FF0000"/>
                </a:solidFill>
              </a:rPr>
              <a:t> </a:t>
            </a:r>
            <a:r>
              <a:rPr lang="en-US" sz="2800" dirty="0" err="1">
                <a:solidFill>
                  <a:srgbClr val="FF0000"/>
                </a:solidFill>
              </a:rPr>
              <a:t>va</a:t>
            </a:r>
            <a:r>
              <a:rPr lang="en-US" sz="2800" dirty="0">
                <a:solidFill>
                  <a:srgbClr val="FF0000"/>
                </a:solidFill>
              </a:rPr>
              <a:t> </a:t>
            </a:r>
            <a:r>
              <a:rPr lang="en-US" sz="2800" dirty="0" err="1">
                <a:solidFill>
                  <a:srgbClr val="FF0000"/>
                </a:solidFill>
              </a:rPr>
              <a:t>yordamchi</a:t>
            </a:r>
            <a:r>
              <a:rPr lang="en-US" sz="2800" dirty="0">
                <a:solidFill>
                  <a:srgbClr val="FF0000"/>
                </a:solidFill>
              </a:rPr>
              <a:t> </a:t>
            </a:r>
            <a:r>
              <a:rPr lang="en-US" sz="2800" dirty="0" err="1">
                <a:solidFill>
                  <a:srgbClr val="FF0000"/>
                </a:solidFill>
              </a:rPr>
              <a:t>ta’lim</a:t>
            </a:r>
            <a:r>
              <a:rPr lang="en-US" sz="2800" dirty="0">
                <a:solidFill>
                  <a:srgbClr val="FF0000"/>
                </a:solidFill>
              </a:rPr>
              <a:t> </a:t>
            </a:r>
            <a:r>
              <a:rPr lang="en-US" sz="2800" dirty="0" err="1">
                <a:solidFill>
                  <a:srgbClr val="FF0000"/>
                </a:solidFill>
              </a:rPr>
              <a:t>shakli</a:t>
            </a:r>
            <a:r>
              <a:rPr lang="en-US" sz="2800" dirty="0">
                <a:solidFill>
                  <a:srgbClr val="FF0000"/>
                </a:solidFill>
              </a:rPr>
              <a:t>.</a:t>
            </a:r>
          </a:p>
        </p:txBody>
      </p:sp>
      <p:sp>
        <p:nvSpPr>
          <p:cNvPr id="5" name="Rounded Rectangle 4"/>
          <p:cNvSpPr/>
          <p:nvPr/>
        </p:nvSpPr>
        <p:spPr>
          <a:xfrm>
            <a:off x="105508" y="3259015"/>
            <a:ext cx="8823083" cy="339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FF0000"/>
                </a:solidFill>
              </a:rPr>
              <a:t>Dars</a:t>
            </a:r>
            <a:r>
              <a:rPr lang="en-US" sz="2800" dirty="0">
                <a:solidFill>
                  <a:srgbClr val="FF0000"/>
                </a:solidFill>
              </a:rPr>
              <a:t> </a:t>
            </a:r>
            <a:r>
              <a:rPr lang="en-US" sz="2800" dirty="0">
                <a:solidFill>
                  <a:prstClr val="white"/>
                </a:solidFill>
              </a:rPr>
              <a:t>– (</a:t>
            </a:r>
            <a:r>
              <a:rPr lang="en-US" sz="2800" dirty="0" err="1">
                <a:solidFill>
                  <a:prstClr val="white"/>
                </a:solidFill>
              </a:rPr>
              <a:t>maktabdagi</a:t>
            </a:r>
            <a:r>
              <a:rPr lang="en-US" sz="2800" dirty="0">
                <a:solidFill>
                  <a:prstClr val="white"/>
                </a:solidFill>
              </a:rPr>
              <a:t>) </a:t>
            </a:r>
            <a:r>
              <a:rPr lang="en-US" sz="2800" dirty="0" err="1">
                <a:solidFill>
                  <a:prstClr val="white"/>
                </a:solidFill>
              </a:rPr>
              <a:t>o’quv</a:t>
            </a:r>
            <a:r>
              <a:rPr lang="en-US" sz="2800" dirty="0">
                <a:solidFill>
                  <a:prstClr val="white"/>
                </a:solidFill>
              </a:rPr>
              <a:t> </a:t>
            </a:r>
            <a:r>
              <a:rPr lang="en-US" sz="2800" dirty="0" err="1">
                <a:solidFill>
                  <a:prstClr val="white"/>
                </a:solidFill>
              </a:rPr>
              <a:t>ishining</a:t>
            </a:r>
            <a:r>
              <a:rPr lang="en-US" sz="2800" dirty="0">
                <a:solidFill>
                  <a:prstClr val="white"/>
                </a:solidFill>
              </a:rPr>
              <a:t> </a:t>
            </a:r>
            <a:r>
              <a:rPr lang="en-US" sz="2800" dirty="0" err="1">
                <a:solidFill>
                  <a:prstClr val="white"/>
                </a:solidFill>
              </a:rPr>
              <a:t>asosiy</a:t>
            </a:r>
            <a:r>
              <a:rPr lang="en-US" sz="2800" dirty="0">
                <a:solidFill>
                  <a:prstClr val="white"/>
                </a:solidFill>
              </a:rPr>
              <a:t> </a:t>
            </a:r>
            <a:r>
              <a:rPr lang="en-US" sz="2800" dirty="0" err="1">
                <a:solidFill>
                  <a:prstClr val="white"/>
                </a:solidFill>
              </a:rPr>
              <a:t>tashkiliy</a:t>
            </a:r>
            <a:r>
              <a:rPr lang="en-US" sz="2800" dirty="0">
                <a:solidFill>
                  <a:prstClr val="white"/>
                </a:solidFill>
              </a:rPr>
              <a:t> </a:t>
            </a:r>
            <a:r>
              <a:rPr lang="en-US" sz="2800" dirty="0" err="1">
                <a:solidFill>
                  <a:prstClr val="white"/>
                </a:solidFill>
              </a:rPr>
              <a:t>shakli</a:t>
            </a:r>
            <a:r>
              <a:rPr lang="en-US" sz="2800" dirty="0">
                <a:solidFill>
                  <a:prstClr val="white"/>
                </a:solidFill>
              </a:rPr>
              <a:t> </a:t>
            </a:r>
            <a:r>
              <a:rPr lang="en-US" sz="2800" dirty="0" err="1">
                <a:solidFill>
                  <a:prstClr val="white"/>
                </a:solidFill>
              </a:rPr>
              <a:t>bo’lib</a:t>
            </a:r>
            <a:r>
              <a:rPr lang="en-US" sz="2800" dirty="0">
                <a:solidFill>
                  <a:prstClr val="white"/>
                </a:solidFill>
              </a:rPr>
              <a:t>, </a:t>
            </a:r>
            <a:r>
              <a:rPr lang="en-US" sz="2800" dirty="0" err="1">
                <a:solidFill>
                  <a:prstClr val="white"/>
                </a:solidFill>
              </a:rPr>
              <a:t>unda</a:t>
            </a:r>
            <a:r>
              <a:rPr lang="en-US" sz="2800" dirty="0">
                <a:solidFill>
                  <a:prstClr val="white"/>
                </a:solidFill>
              </a:rPr>
              <a:t> </a:t>
            </a:r>
            <a:r>
              <a:rPr lang="en-US" sz="2800" dirty="0" err="1">
                <a:solidFill>
                  <a:prstClr val="white"/>
                </a:solidFill>
              </a:rPr>
              <a:t>o’qituvchi</a:t>
            </a:r>
            <a:r>
              <a:rPr lang="en-US" sz="2800" dirty="0">
                <a:solidFill>
                  <a:prstClr val="white"/>
                </a:solidFill>
              </a:rPr>
              <a:t> </a:t>
            </a:r>
            <a:r>
              <a:rPr lang="en-US" sz="2800" dirty="0" err="1">
                <a:solidFill>
                  <a:prstClr val="white"/>
                </a:solidFill>
              </a:rPr>
              <a:t>aniq</a:t>
            </a:r>
            <a:r>
              <a:rPr lang="en-US" sz="2800" dirty="0">
                <a:solidFill>
                  <a:prstClr val="white"/>
                </a:solidFill>
              </a:rPr>
              <a:t> </a:t>
            </a:r>
            <a:r>
              <a:rPr lang="en-US" sz="2800" dirty="0" err="1">
                <a:solidFill>
                  <a:prstClr val="white"/>
                </a:solidFill>
              </a:rPr>
              <a:t>belgilangan</a:t>
            </a:r>
            <a:r>
              <a:rPr lang="en-US" sz="2800" dirty="0">
                <a:solidFill>
                  <a:prstClr val="white"/>
                </a:solidFill>
              </a:rPr>
              <a:t> </a:t>
            </a:r>
            <a:r>
              <a:rPr lang="en-US" sz="2800" dirty="0" err="1">
                <a:solidFill>
                  <a:prstClr val="white"/>
                </a:solidFill>
              </a:rPr>
              <a:t>dars</a:t>
            </a:r>
            <a:r>
              <a:rPr lang="en-US" sz="2800" dirty="0">
                <a:solidFill>
                  <a:prstClr val="white"/>
                </a:solidFill>
              </a:rPr>
              <a:t> </a:t>
            </a:r>
            <a:r>
              <a:rPr lang="en-US" sz="2800" dirty="0" err="1">
                <a:solidFill>
                  <a:prstClr val="white"/>
                </a:solidFill>
              </a:rPr>
              <a:t>doirasida</a:t>
            </a:r>
            <a:r>
              <a:rPr lang="en-US" sz="2800" dirty="0">
                <a:solidFill>
                  <a:prstClr val="white"/>
                </a:solidFill>
              </a:rPr>
              <a:t> </a:t>
            </a:r>
            <a:r>
              <a:rPr lang="en-US" sz="2800" dirty="0" err="1">
                <a:solidFill>
                  <a:prstClr val="white"/>
                </a:solidFill>
              </a:rPr>
              <a:t>o’quvchilarning</a:t>
            </a:r>
            <a:r>
              <a:rPr lang="en-US" sz="2800" dirty="0">
                <a:solidFill>
                  <a:prstClr val="white"/>
                </a:solidFill>
              </a:rPr>
              <a:t> </a:t>
            </a:r>
            <a:r>
              <a:rPr lang="en-US" sz="2800" dirty="0" err="1">
                <a:solidFill>
                  <a:prstClr val="white"/>
                </a:solidFill>
              </a:rPr>
              <a:t>doimiy</a:t>
            </a:r>
            <a:r>
              <a:rPr lang="en-US" sz="2800" dirty="0">
                <a:solidFill>
                  <a:prstClr val="white"/>
                </a:solidFill>
              </a:rPr>
              <a:t> </a:t>
            </a:r>
            <a:r>
              <a:rPr lang="en-US" sz="2800" dirty="0" err="1">
                <a:solidFill>
                  <a:prstClr val="white"/>
                </a:solidFill>
              </a:rPr>
              <a:t>tarkibi</a:t>
            </a:r>
            <a:r>
              <a:rPr lang="en-US" sz="2800" dirty="0">
                <a:solidFill>
                  <a:prstClr val="white"/>
                </a:solidFill>
              </a:rPr>
              <a:t> </a:t>
            </a:r>
            <a:r>
              <a:rPr lang="en-US" sz="2800" dirty="0" err="1">
                <a:solidFill>
                  <a:prstClr val="white"/>
                </a:solidFill>
              </a:rPr>
              <a:t>bilan</a:t>
            </a:r>
            <a:r>
              <a:rPr lang="en-US" sz="2800" dirty="0">
                <a:solidFill>
                  <a:prstClr val="white"/>
                </a:solidFill>
              </a:rPr>
              <a:t> </a:t>
            </a:r>
            <a:r>
              <a:rPr lang="en-US" sz="2800" dirty="0" err="1">
                <a:solidFill>
                  <a:prstClr val="white"/>
                </a:solidFill>
              </a:rPr>
              <a:t>qat’iy</a:t>
            </a:r>
            <a:r>
              <a:rPr lang="en-US" sz="2800" dirty="0">
                <a:solidFill>
                  <a:prstClr val="white"/>
                </a:solidFill>
              </a:rPr>
              <a:t> </a:t>
            </a:r>
            <a:r>
              <a:rPr lang="en-US" sz="2800" dirty="0" err="1">
                <a:solidFill>
                  <a:prstClr val="white"/>
                </a:solidFill>
              </a:rPr>
              <a:t>jadval</a:t>
            </a:r>
            <a:r>
              <a:rPr lang="en-US" sz="2800" dirty="0">
                <a:solidFill>
                  <a:prstClr val="white"/>
                </a:solidFill>
              </a:rPr>
              <a:t> </a:t>
            </a:r>
            <a:r>
              <a:rPr lang="en-US" sz="2800" dirty="0" err="1">
                <a:solidFill>
                  <a:prstClr val="white"/>
                </a:solidFill>
              </a:rPr>
              <a:t>bo’yicha</a:t>
            </a:r>
            <a:r>
              <a:rPr lang="en-US" sz="2800" dirty="0">
                <a:solidFill>
                  <a:prstClr val="white"/>
                </a:solidFill>
              </a:rPr>
              <a:t> </a:t>
            </a:r>
            <a:r>
              <a:rPr lang="en-US" sz="2800" dirty="0" err="1">
                <a:solidFill>
                  <a:prstClr val="white"/>
                </a:solidFill>
              </a:rPr>
              <a:t>shug’ullanadi</a:t>
            </a:r>
            <a:r>
              <a:rPr lang="en-US" sz="2800" dirty="0">
                <a:solidFill>
                  <a:prstClr val="white"/>
                </a:solidFill>
              </a:rPr>
              <a:t>, </a:t>
            </a:r>
            <a:r>
              <a:rPr lang="en-US" sz="2800" dirty="0" err="1">
                <a:solidFill>
                  <a:prstClr val="white"/>
                </a:solidFill>
              </a:rPr>
              <a:t>jamoaviy</a:t>
            </a:r>
            <a:r>
              <a:rPr lang="en-US" sz="2800" dirty="0">
                <a:solidFill>
                  <a:prstClr val="white"/>
                </a:solidFill>
              </a:rPr>
              <a:t> </a:t>
            </a:r>
            <a:r>
              <a:rPr lang="en-US" sz="2800" dirty="0" err="1">
                <a:solidFill>
                  <a:prstClr val="white"/>
                </a:solidFill>
              </a:rPr>
              <a:t>bilish</a:t>
            </a:r>
            <a:r>
              <a:rPr lang="en-US" sz="2800" dirty="0">
                <a:solidFill>
                  <a:prstClr val="white"/>
                </a:solidFill>
              </a:rPr>
              <a:t> </a:t>
            </a:r>
            <a:r>
              <a:rPr lang="en-US" sz="2800" dirty="0" err="1">
                <a:solidFill>
                  <a:prstClr val="white"/>
                </a:solidFill>
              </a:rPr>
              <a:t>faoliyatiga</a:t>
            </a:r>
            <a:r>
              <a:rPr lang="en-US" sz="2800" dirty="0">
                <a:solidFill>
                  <a:prstClr val="white"/>
                </a:solidFill>
              </a:rPr>
              <a:t> </a:t>
            </a:r>
            <a:r>
              <a:rPr lang="en-US" sz="2800" dirty="0" err="1">
                <a:solidFill>
                  <a:prstClr val="white"/>
                </a:solidFill>
              </a:rPr>
              <a:t>rahbarlik</a:t>
            </a:r>
            <a:r>
              <a:rPr lang="en-US" sz="2800" dirty="0">
                <a:solidFill>
                  <a:prstClr val="white"/>
                </a:solidFill>
              </a:rPr>
              <a:t> </a:t>
            </a:r>
            <a:r>
              <a:rPr lang="en-US" sz="2800" dirty="0" err="1">
                <a:solidFill>
                  <a:prstClr val="white"/>
                </a:solidFill>
              </a:rPr>
              <a:t>qilib</a:t>
            </a:r>
            <a:r>
              <a:rPr lang="en-US" sz="2800" dirty="0">
                <a:solidFill>
                  <a:prstClr val="white"/>
                </a:solidFill>
              </a:rPr>
              <a:t>, </a:t>
            </a:r>
            <a:r>
              <a:rPr lang="en-US" sz="2800" dirty="0" err="1">
                <a:solidFill>
                  <a:prstClr val="white"/>
                </a:solidFill>
              </a:rPr>
              <a:t>o’quv</a:t>
            </a:r>
            <a:r>
              <a:rPr lang="en-US" sz="2800" dirty="0">
                <a:solidFill>
                  <a:prstClr val="white"/>
                </a:solidFill>
              </a:rPr>
              <a:t> </a:t>
            </a:r>
            <a:r>
              <a:rPr lang="en-US" sz="2800" dirty="0" err="1">
                <a:solidFill>
                  <a:prstClr val="white"/>
                </a:solidFill>
              </a:rPr>
              <a:t>dasturiga</a:t>
            </a:r>
            <a:r>
              <a:rPr lang="en-US" sz="2800" dirty="0">
                <a:solidFill>
                  <a:prstClr val="white"/>
                </a:solidFill>
              </a:rPr>
              <a:t> </a:t>
            </a:r>
            <a:r>
              <a:rPr lang="en-US" sz="2800" dirty="0" err="1">
                <a:solidFill>
                  <a:prstClr val="white"/>
                </a:solidFill>
              </a:rPr>
              <a:t>o’zi</a:t>
            </a:r>
            <a:r>
              <a:rPr lang="en-US" sz="2800" dirty="0">
                <a:solidFill>
                  <a:prstClr val="white"/>
                </a:solidFill>
              </a:rPr>
              <a:t> </a:t>
            </a:r>
            <a:r>
              <a:rPr lang="en-US" sz="2800" dirty="0" err="1">
                <a:solidFill>
                  <a:prstClr val="white"/>
                </a:solidFill>
              </a:rPr>
              <a:t>belgilaydigan</a:t>
            </a:r>
            <a:r>
              <a:rPr lang="en-US" sz="2800" dirty="0">
                <a:solidFill>
                  <a:prstClr val="white"/>
                </a:solidFill>
              </a:rPr>
              <a:t> </a:t>
            </a:r>
            <a:r>
              <a:rPr lang="en-US" sz="2800" dirty="0" err="1">
                <a:solidFill>
                  <a:prstClr val="white"/>
                </a:solidFill>
              </a:rPr>
              <a:t>didaktik</a:t>
            </a:r>
            <a:r>
              <a:rPr lang="en-US" sz="2800" dirty="0">
                <a:solidFill>
                  <a:prstClr val="white"/>
                </a:solidFill>
              </a:rPr>
              <a:t> </a:t>
            </a:r>
            <a:r>
              <a:rPr lang="en-US" sz="2800" dirty="0" err="1">
                <a:solidFill>
                  <a:prstClr val="white"/>
                </a:solidFill>
              </a:rPr>
              <a:t>va</a:t>
            </a:r>
            <a:r>
              <a:rPr lang="en-US" sz="2800" dirty="0">
                <a:solidFill>
                  <a:prstClr val="white"/>
                </a:solidFill>
              </a:rPr>
              <a:t> </a:t>
            </a:r>
            <a:r>
              <a:rPr lang="en-US" sz="2800" dirty="0" err="1">
                <a:solidFill>
                  <a:prstClr val="white"/>
                </a:solidFill>
              </a:rPr>
              <a:t>tarbiyaviy</a:t>
            </a:r>
            <a:r>
              <a:rPr lang="en-US" sz="2800" dirty="0">
                <a:solidFill>
                  <a:prstClr val="white"/>
                </a:solidFill>
              </a:rPr>
              <a:t> </a:t>
            </a:r>
            <a:r>
              <a:rPr lang="en-US" sz="2800" dirty="0" err="1">
                <a:solidFill>
                  <a:prstClr val="white"/>
                </a:solidFill>
              </a:rPr>
              <a:t>vazifalarga</a:t>
            </a:r>
            <a:r>
              <a:rPr lang="en-US" sz="2800" dirty="0">
                <a:solidFill>
                  <a:prstClr val="white"/>
                </a:solidFill>
              </a:rPr>
              <a:t> </a:t>
            </a:r>
            <a:r>
              <a:rPr lang="en-US" sz="2800" dirty="0" err="1">
                <a:solidFill>
                  <a:prstClr val="white"/>
                </a:solidFill>
              </a:rPr>
              <a:t>erishish</a:t>
            </a:r>
            <a:r>
              <a:rPr lang="en-US" sz="2800" dirty="0">
                <a:solidFill>
                  <a:prstClr val="white"/>
                </a:solidFill>
              </a:rPr>
              <a:t> </a:t>
            </a:r>
            <a:r>
              <a:rPr lang="en-US" sz="2800" dirty="0" err="1">
                <a:solidFill>
                  <a:prstClr val="white"/>
                </a:solidFill>
              </a:rPr>
              <a:t>uchun</a:t>
            </a:r>
            <a:r>
              <a:rPr lang="en-US" sz="2800" dirty="0">
                <a:solidFill>
                  <a:prstClr val="white"/>
                </a:solidFill>
              </a:rPr>
              <a:t> </a:t>
            </a:r>
            <a:r>
              <a:rPr lang="en-US" sz="2800" dirty="0" err="1" smtClean="0">
                <a:solidFill>
                  <a:prstClr val="white"/>
                </a:solidFill>
              </a:rPr>
              <a:t>xilma</a:t>
            </a:r>
            <a:r>
              <a:rPr lang="en-US" sz="2800" dirty="0" smtClean="0">
                <a:solidFill>
                  <a:prstClr val="white"/>
                </a:solidFill>
              </a:rPr>
              <a:t> </a:t>
            </a:r>
            <a:r>
              <a:rPr lang="en-US" sz="2800" dirty="0" err="1" smtClean="0">
                <a:solidFill>
                  <a:prstClr val="white"/>
                </a:solidFill>
              </a:rPr>
              <a:t>xil</a:t>
            </a:r>
            <a:r>
              <a:rPr lang="en-US" sz="2800" dirty="0" smtClean="0">
                <a:solidFill>
                  <a:prstClr val="white"/>
                </a:solidFill>
              </a:rPr>
              <a:t> </a:t>
            </a:r>
            <a:r>
              <a:rPr lang="en-US" sz="2800" dirty="0" err="1">
                <a:solidFill>
                  <a:prstClr val="white"/>
                </a:solidFill>
              </a:rPr>
              <a:t>metodlardan</a:t>
            </a:r>
            <a:r>
              <a:rPr lang="en-US" sz="2800" dirty="0">
                <a:solidFill>
                  <a:prstClr val="white"/>
                </a:solidFill>
              </a:rPr>
              <a:t> </a:t>
            </a:r>
            <a:r>
              <a:rPr lang="en-US" sz="2800" dirty="0" err="1">
                <a:solidFill>
                  <a:prstClr val="white"/>
                </a:solidFill>
              </a:rPr>
              <a:t>foydalanadi</a:t>
            </a:r>
            <a:endParaRPr lang="en-US" sz="2800" dirty="0">
              <a:solidFill>
                <a:prstClr val="white"/>
              </a:solidFill>
            </a:endParaRPr>
          </a:p>
        </p:txBody>
      </p:sp>
      <p:sp>
        <p:nvSpPr>
          <p:cNvPr id="6" name="Down Arrow 5"/>
          <p:cNvSpPr/>
          <p:nvPr/>
        </p:nvSpPr>
        <p:spPr>
          <a:xfrm>
            <a:off x="3962398" y="1910862"/>
            <a:ext cx="1101969" cy="134815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04902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C374C5D-D7CB-422A-8D0D-A2DBD71C940B}"/>
              </a:ext>
            </a:extLst>
          </p:cNvPr>
          <p:cNvSpPr>
            <a:spLocks noGrp="1"/>
          </p:cNvSpPr>
          <p:nvPr>
            <p:ph type="subTitle" idx="1"/>
          </p:nvPr>
        </p:nvSpPr>
        <p:spPr>
          <a:xfrm>
            <a:off x="1078524" y="533427"/>
            <a:ext cx="7514492" cy="5621188"/>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n-US" sz="3200" dirty="0" smtClean="0">
                <a:solidFill>
                  <a:srgbClr val="002060"/>
                </a:solidFill>
                <a:latin typeface="Arial" panose="020B0604020202020204" pitchFamily="34" charset="0"/>
                <a:cs typeface="Arial" panose="020B0604020202020204" pitchFamily="34" charset="0"/>
              </a:rPr>
              <a:t>DARS</a:t>
            </a:r>
            <a:r>
              <a:rPr lang="en-US" sz="3200" dirty="0" smtClean="0">
                <a:solidFill>
                  <a:schemeClr val="tx1"/>
                </a:solidFill>
                <a:latin typeface="Arial" panose="020B0604020202020204" pitchFamily="34" charset="0"/>
                <a:cs typeface="Arial" panose="020B0604020202020204" pitchFamily="34" charset="0"/>
              </a:rPr>
              <a:t>-</a:t>
            </a:r>
            <a:r>
              <a:rPr lang="ru-RU"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maxsus</a:t>
            </a:r>
            <a:r>
              <a:rPr lang="en-US" sz="3200" dirty="0" smtClean="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tayyorlangan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kishilar</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rahbarligida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aniq</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belgilangan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vaqt</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davomida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muayyan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o`quvchilar</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guruhi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bilan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olib</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boriladigan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ta`lim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jarayoniga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aytiladi</a:t>
            </a:r>
            <a:r>
              <a:rPr lang="en-US" sz="3200" dirty="0">
                <a:solidFill>
                  <a:schemeClr val="tx1"/>
                </a:solidFill>
                <a:latin typeface="Arial" panose="020B0604020202020204" pitchFamily="34" charset="0"/>
                <a:cs typeface="Arial" panose="020B0604020202020204" pitchFamily="34" charset="0"/>
              </a:rPr>
              <a:t>.</a:t>
            </a:r>
          </a:p>
          <a:p>
            <a:pPr algn="just"/>
            <a:r>
              <a:rPr lang="en-US" sz="3200" dirty="0">
                <a:solidFill>
                  <a:srgbClr val="002060"/>
                </a:solidFill>
                <a:latin typeface="Arial" panose="020B0604020202020204" pitchFamily="34" charset="0"/>
                <a:cs typeface="Arial" panose="020B0604020202020204" pitchFamily="34" charset="0"/>
              </a:rPr>
              <a:t>DARS</a:t>
            </a:r>
            <a:r>
              <a:rPr lang="en-US" sz="3200" dirty="0">
                <a:solidFill>
                  <a:schemeClr val="tx1"/>
                </a:solidFill>
                <a:latin typeface="Arial" panose="020B0604020202020204" pitchFamily="34" charset="0"/>
                <a:cs typeface="Arial" panose="020B0604020202020204" pitchFamily="34" charset="0"/>
              </a:rPr>
              <a:t>-</a:t>
            </a:r>
            <a:r>
              <a:rPr lang="en-US" sz="3200" dirty="0" err="1">
                <a:solidFill>
                  <a:schemeClr val="tx1"/>
                </a:solidFill>
                <a:latin typeface="Arial" panose="020B0604020202020204" pitchFamily="34" charset="0"/>
                <a:cs typeface="Arial" panose="020B0604020202020204" pitchFamily="34" charset="0"/>
              </a:rPr>
              <a:t>dars</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doirasida</a:t>
            </a:r>
            <a:r>
              <a:rPr lang="en-US" sz="3200" dirty="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ommaviy</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guruhli</a:t>
            </a:r>
            <a:r>
              <a:rPr lang="en-US" sz="3200" dirty="0" smtClean="0">
                <a:solidFill>
                  <a:schemeClr val="tx1"/>
                </a:solidFill>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individual  </a:t>
            </a:r>
            <a:r>
              <a:rPr lang="en-US" sz="3200" dirty="0" err="1">
                <a:solidFill>
                  <a:schemeClr val="tx1"/>
                </a:solidFill>
                <a:latin typeface="Arial" panose="020B0604020202020204" pitchFamily="34" charset="0"/>
                <a:cs typeface="Arial" panose="020B0604020202020204" pitchFamily="34" charset="0"/>
              </a:rPr>
              <a:t>ta`lim</a:t>
            </a:r>
            <a:r>
              <a:rPr lang="en-US" sz="3200" dirty="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shakllarini</a:t>
            </a:r>
            <a:r>
              <a:rPr lang="en-US" sz="3200" dirty="0" smtClean="0">
                <a:solidFill>
                  <a:schemeClr val="tx1"/>
                </a:solidFill>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ham </a:t>
            </a:r>
            <a:r>
              <a:rPr lang="en-US" sz="3200" dirty="0" err="1">
                <a:solidFill>
                  <a:schemeClr val="tx1"/>
                </a:solidFill>
                <a:latin typeface="Arial" panose="020B0604020202020204" pitchFamily="34" charset="0"/>
                <a:cs typeface="Arial" panose="020B0604020202020204" pitchFamily="34" charset="0"/>
              </a:rPr>
              <a:t>birlashtirish</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imkonini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beradi</a:t>
            </a:r>
            <a:r>
              <a:rPr lang="en-US" sz="3200" dirty="0">
                <a:solidFill>
                  <a:schemeClr val="tx1"/>
                </a:solidFill>
                <a:latin typeface="Arial" panose="020B0604020202020204" pitchFamily="34" charset="0"/>
                <a:cs typeface="Arial" panose="020B0604020202020204" pitchFamily="34" charset="0"/>
              </a:rPr>
              <a:t>.</a:t>
            </a:r>
          </a:p>
          <a:p>
            <a:pPr algn="just"/>
            <a:endParaRPr lang="ru-RU"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90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415" y="756140"/>
            <a:ext cx="7526216" cy="5246076"/>
          </a:xfrm>
        </p:spPr>
        <p:txBody>
          <a:bodyPr>
            <a:normAutofit/>
          </a:bodyPr>
          <a:lstStyle/>
          <a:p>
            <a:pPr marL="0" indent="0" algn="ctr">
              <a:buNone/>
            </a:pPr>
            <a:r>
              <a:rPr lang="en-US" sz="3200" b="1" dirty="0" err="1">
                <a:latin typeface="Arial" panose="020B0604020202020204" pitchFamily="34" charset="0"/>
                <a:cs typeface="Arial" panose="020B0604020202020204" pitchFamily="34" charset="0"/>
              </a:rPr>
              <a:t>Darsning</a:t>
            </a:r>
            <a:r>
              <a:rPr lang="en-US" sz="3200" b="1" dirty="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tuzilishi</a:t>
            </a:r>
            <a:r>
              <a:rPr lang="en-US" sz="3200" b="1" dirty="0" smtClean="0">
                <a:latin typeface="Arial" panose="020B0604020202020204" pitchFamily="34" charset="0"/>
                <a:cs typeface="Arial" panose="020B0604020202020204" pitchFamily="34" charset="0"/>
              </a:rPr>
              <a:t>:</a:t>
            </a:r>
          </a:p>
          <a:p>
            <a:pPr marL="0" indent="0">
              <a:buNone/>
            </a:pPr>
            <a:r>
              <a:rPr lang="en-US" sz="2800" b="1" dirty="0" err="1" smtClean="0">
                <a:latin typeface="Arial" panose="020B0604020202020204" pitchFamily="34" charset="0"/>
                <a:cs typeface="Arial" panose="020B0604020202020204" pitchFamily="34" charset="0"/>
              </a:rPr>
              <a:t>I.Tashkiliy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qism</a:t>
            </a:r>
            <a:r>
              <a:rPr lang="en-US" sz="2800" b="1" dirty="0" smtClean="0">
                <a:latin typeface="Arial" panose="020B0604020202020204" pitchFamily="34" charset="0"/>
                <a:cs typeface="Arial" panose="020B0604020202020204" pitchFamily="34" charset="0"/>
              </a:rPr>
              <a:t>:  3-5 </a:t>
            </a:r>
            <a:r>
              <a:rPr lang="en-US" sz="2800" b="1" dirty="0" err="1" smtClean="0">
                <a:latin typeface="Arial" panose="020B0604020202020204" pitchFamily="34" charset="0"/>
                <a:cs typeface="Arial" panose="020B0604020202020204" pitchFamily="34" charset="0"/>
              </a:rPr>
              <a:t>daqiqa</a:t>
            </a:r>
            <a:endParaRPr lang="en-US" sz="2800" b="1" dirty="0" smtClean="0">
              <a:latin typeface="Arial" panose="020B0604020202020204" pitchFamily="34" charset="0"/>
              <a:cs typeface="Arial" panose="020B0604020202020204" pitchFamily="34" charset="0"/>
            </a:endParaRPr>
          </a:p>
          <a:p>
            <a:pPr marL="0" indent="0">
              <a:buNone/>
            </a:pPr>
            <a:r>
              <a:rPr lang="en-US" sz="2800" b="1" dirty="0" err="1" smtClean="0">
                <a:latin typeface="Arial" panose="020B0604020202020204" pitchFamily="34" charset="0"/>
                <a:cs typeface="Arial" panose="020B0604020202020204" pitchFamily="34" charset="0"/>
              </a:rPr>
              <a:t>II.O’tilgan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mavzuni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so’rash</a:t>
            </a:r>
            <a:r>
              <a:rPr lang="en-US" sz="2800" b="1" dirty="0" smtClean="0">
                <a:latin typeface="Arial" panose="020B0604020202020204" pitchFamily="34" charset="0"/>
                <a:cs typeface="Arial" panose="020B0604020202020204" pitchFamily="34" charset="0"/>
              </a:rPr>
              <a:t>: 5-10 </a:t>
            </a:r>
            <a:r>
              <a:rPr lang="en-US" sz="2800" b="1" dirty="0" err="1" smtClean="0">
                <a:latin typeface="Arial" panose="020B0604020202020204" pitchFamily="34" charset="0"/>
                <a:cs typeface="Arial" panose="020B0604020202020204" pitchFamily="34" charset="0"/>
              </a:rPr>
              <a:t>daqiqa</a:t>
            </a:r>
            <a:endParaRPr lang="en-US" sz="2800" b="1" dirty="0" smtClean="0">
              <a:latin typeface="Arial" panose="020B0604020202020204" pitchFamily="34" charset="0"/>
              <a:cs typeface="Arial" panose="020B0604020202020204" pitchFamily="34" charset="0"/>
            </a:endParaRPr>
          </a:p>
          <a:p>
            <a:pPr marL="0" indent="0">
              <a:buNone/>
            </a:pPr>
            <a:r>
              <a:rPr lang="en-US" sz="2800" b="1" dirty="0" err="1" smtClean="0">
                <a:latin typeface="Arial" panose="020B0604020202020204" pitchFamily="34" charset="0"/>
                <a:cs typeface="Arial" panose="020B0604020202020204" pitchFamily="34" charset="0"/>
              </a:rPr>
              <a:t>III.Yangi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mavzu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bayoni</a:t>
            </a:r>
            <a:r>
              <a:rPr lang="en-US" sz="2800" b="1" dirty="0" smtClean="0">
                <a:latin typeface="Arial" panose="020B0604020202020204" pitchFamily="34" charset="0"/>
                <a:cs typeface="Arial" panose="020B0604020202020204" pitchFamily="34" charset="0"/>
              </a:rPr>
              <a:t>: 15-20 </a:t>
            </a:r>
            <a:r>
              <a:rPr lang="en-US" sz="2800" b="1" dirty="0" err="1" smtClean="0">
                <a:latin typeface="Arial" panose="020B0604020202020204" pitchFamily="34" charset="0"/>
                <a:cs typeface="Arial" panose="020B0604020202020204" pitchFamily="34" charset="0"/>
              </a:rPr>
              <a:t>daqiqa</a:t>
            </a:r>
            <a:r>
              <a:rPr lang="en-US" sz="2800" b="1" dirty="0" smtClean="0">
                <a:latin typeface="Arial" panose="020B0604020202020204" pitchFamily="34" charset="0"/>
                <a:cs typeface="Arial" panose="020B0604020202020204" pitchFamily="34" charset="0"/>
              </a:rPr>
              <a:t> </a:t>
            </a:r>
          </a:p>
          <a:p>
            <a:pPr marL="0" indent="0">
              <a:buNone/>
            </a:pPr>
            <a:r>
              <a:rPr lang="en-US" sz="2800" b="1" dirty="0" err="1" smtClean="0">
                <a:latin typeface="Arial" panose="020B0604020202020204" pitchFamily="34" charset="0"/>
                <a:cs typeface="Arial" panose="020B0604020202020204" pitchFamily="34" charset="0"/>
              </a:rPr>
              <a:t>IV.Yangi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mavzuni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mustahkamlash</a:t>
            </a:r>
            <a:r>
              <a:rPr lang="en-US" sz="2800" b="1" dirty="0" smtClean="0">
                <a:latin typeface="Arial" panose="020B0604020202020204" pitchFamily="34" charset="0"/>
                <a:cs typeface="Arial" panose="020B0604020202020204" pitchFamily="34" charset="0"/>
              </a:rPr>
              <a:t>: 5-7 </a:t>
            </a:r>
            <a:r>
              <a:rPr lang="en-US" sz="2800" b="1" dirty="0" err="1" smtClean="0">
                <a:latin typeface="Arial" panose="020B0604020202020204" pitchFamily="34" charset="0"/>
                <a:cs typeface="Arial" panose="020B0604020202020204" pitchFamily="34" charset="0"/>
              </a:rPr>
              <a:t>daqiqa</a:t>
            </a:r>
            <a:endParaRPr lang="en-US" sz="2800" b="1" dirty="0">
              <a:latin typeface="Arial" panose="020B0604020202020204" pitchFamily="34" charset="0"/>
              <a:cs typeface="Arial" panose="020B0604020202020204" pitchFamily="34" charset="0"/>
            </a:endParaRPr>
          </a:p>
          <a:p>
            <a:pPr marL="0" indent="0">
              <a:buNone/>
            </a:pPr>
            <a:r>
              <a:rPr lang="en-US" sz="2800" b="1" dirty="0" err="1" smtClean="0">
                <a:latin typeface="Arial" panose="020B0604020202020204" pitchFamily="34" charset="0"/>
                <a:cs typeface="Arial" panose="020B0604020202020204" pitchFamily="34" charset="0"/>
              </a:rPr>
              <a:t>V.Uyga</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vazifa</a:t>
            </a:r>
            <a:r>
              <a:rPr lang="en-US" sz="2800" b="1" dirty="0" smtClean="0">
                <a:latin typeface="Arial" panose="020B0604020202020204" pitchFamily="34" charset="0"/>
                <a:cs typeface="Arial" panose="020B0604020202020204" pitchFamily="34" charset="0"/>
              </a:rPr>
              <a:t>: 2-3daqiqa </a:t>
            </a:r>
          </a:p>
        </p:txBody>
      </p:sp>
    </p:spTree>
    <p:extLst>
      <p:ext uri="{BB962C8B-B14F-4D97-AF65-F5344CB8AC3E}">
        <p14:creationId xmlns:p14="http://schemas.microsoft.com/office/powerpoint/2010/main" val="2419982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971" y="369364"/>
            <a:ext cx="8526341" cy="6101861"/>
          </a:xfrm>
        </p:spPr>
        <p:txBody>
          <a:bodyPr>
            <a:normAutofit/>
          </a:bodyPr>
          <a:lstStyle/>
          <a:p>
            <a:pPr marL="0" indent="0" algn="ctr">
              <a:buNone/>
            </a:pPr>
            <a:r>
              <a:rPr lang="en-US" sz="2800" b="1" dirty="0" err="1">
                <a:latin typeface="Arial" panose="020B0604020202020204" pitchFamily="34" charset="0"/>
                <a:cs typeface="Arial" panose="020B0604020202020204" pitchFamily="34" charset="0"/>
              </a:rPr>
              <a:t>Darsning</a:t>
            </a:r>
            <a:r>
              <a:rPr lang="en-US" sz="2800" b="1" dirty="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turlari</a:t>
            </a:r>
            <a:endParaRPr lang="en-US" sz="2800" b="1" dirty="0" smtClean="0">
              <a:latin typeface="Arial" panose="020B0604020202020204" pitchFamily="34" charset="0"/>
              <a:cs typeface="Arial" panose="020B0604020202020204" pitchFamily="34" charset="0"/>
            </a:endParaRPr>
          </a:p>
          <a:p>
            <a:pPr marL="514350" indent="-514350">
              <a:buAutoNum type="arabicPeriod"/>
            </a:pPr>
            <a:r>
              <a:rPr lang="en-US" sz="2800" dirty="0" err="1" smtClean="0">
                <a:latin typeface="Arial" panose="020B0604020202020204" pitchFamily="34" charset="0"/>
                <a:cs typeface="Arial" panose="020B0604020202020204" pitchFamily="34" charset="0"/>
              </a:rPr>
              <a:t>Aralash</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kombinatsion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dars</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514350" indent="-514350">
              <a:buAutoNum type="arabicPeriod"/>
            </a:pPr>
            <a:r>
              <a:rPr lang="en-US" sz="2800" dirty="0" err="1" smtClean="0">
                <a:latin typeface="Arial" panose="020B0604020202020204" pitchFamily="34" charset="0"/>
                <a:cs typeface="Arial" panose="020B0604020202020204" pitchFamily="34" charset="0"/>
              </a:rPr>
              <a:t>Yangi</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bilimlarni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bayon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qilish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darsi</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514350" indent="-514350">
              <a:buAutoNum type="arabicPeriod"/>
            </a:pPr>
            <a:r>
              <a:rPr lang="en-US" sz="2800" dirty="0" err="1" smtClean="0">
                <a:latin typeface="Arial" panose="020B0604020202020204" pitchFamily="34" charset="0"/>
                <a:cs typeface="Arial" panose="020B0604020202020204" pitchFamily="34" charset="0"/>
              </a:rPr>
              <a:t>O’rganilganlarini</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takrorlash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mustahkamlash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darsi</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514350" indent="-514350">
              <a:buAutoNum type="arabicPeriod"/>
            </a:pPr>
            <a:r>
              <a:rPr lang="en-US" sz="2800" dirty="0" err="1" smtClean="0">
                <a:latin typeface="Arial" panose="020B0604020202020204" pitchFamily="34" charset="0"/>
                <a:cs typeface="Arial" panose="020B0604020202020204" pitchFamily="34" charset="0"/>
              </a:rPr>
              <a:t>O’quvchilarning</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bilim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ko’nikma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malakalarini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nazorat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qilish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darsi</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514350" indent="-514350">
              <a:buAutoNum type="arabicPeriod"/>
            </a:pPr>
            <a:r>
              <a:rPr lang="en-US" sz="2800" dirty="0" err="1" smtClean="0">
                <a:latin typeface="Arial" panose="020B0604020202020204" pitchFamily="34" charset="0"/>
                <a:cs typeface="Arial" panose="020B0604020202020204" pitchFamily="34" charset="0"/>
              </a:rPr>
              <a:t>Laboratoriya</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darslari</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514350" indent="-514350">
              <a:buAutoNum type="arabicPeriod"/>
            </a:pPr>
            <a:r>
              <a:rPr lang="en-US" sz="2800" dirty="0" err="1" smtClean="0">
                <a:latin typeface="Arial" panose="020B0604020202020204" pitchFamily="34" charset="0"/>
                <a:cs typeface="Arial" panose="020B0604020202020204" pitchFamily="34" charset="0"/>
              </a:rPr>
              <a:t>Amaliy</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darslar</a:t>
            </a:r>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57379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08A7839-B6FD-4B7C-A63D-F884E5698C4C}"/>
              </a:ext>
            </a:extLst>
          </p:cNvPr>
          <p:cNvSpPr>
            <a:spLocks noGrp="1"/>
          </p:cNvSpPr>
          <p:nvPr>
            <p:ph type="subTitle" idx="1"/>
          </p:nvPr>
        </p:nvSpPr>
        <p:spPr>
          <a:xfrm>
            <a:off x="809669" y="764063"/>
            <a:ext cx="7759899" cy="4874737"/>
          </a:xfrm>
        </p:spPr>
        <p:txBody>
          <a:bodyPr>
            <a:noAutofit/>
          </a:bodyPr>
          <a:lstStyle/>
          <a:p>
            <a:r>
              <a:rPr lang="en-US" sz="2800" dirty="0" smtClean="0">
                <a:solidFill>
                  <a:srgbClr val="002060"/>
                </a:solidFill>
                <a:latin typeface="Arial" panose="020B0604020202020204" pitchFamily="34" charset="0"/>
                <a:cs typeface="Arial" panose="020B0604020202020204" pitchFamily="34" charset="0"/>
              </a:rPr>
              <a:t>NOSTANDART </a:t>
            </a:r>
            <a:r>
              <a:rPr lang="en-US" sz="2800" dirty="0">
                <a:solidFill>
                  <a:srgbClr val="002060"/>
                </a:solidFill>
                <a:latin typeface="Arial" panose="020B0604020202020204" pitchFamily="34" charset="0"/>
                <a:cs typeface="Arial" panose="020B0604020202020204" pitchFamily="34" charset="0"/>
              </a:rPr>
              <a:t>DARS- </a:t>
            </a:r>
            <a:r>
              <a:rPr lang="en-US" sz="2800" dirty="0" err="1">
                <a:solidFill>
                  <a:schemeClr val="tx1"/>
                </a:solidFill>
                <a:latin typeface="Arial" panose="020B0604020202020204" pitchFamily="34" charset="0"/>
                <a:cs typeface="Arial" panose="020B0604020202020204" pitchFamily="34" charset="0"/>
              </a:rPr>
              <a:t>an`anaviy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tuzilishdagi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noan`anaviy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ko`rinishdagi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o`quv</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mashg`uloti</a:t>
            </a:r>
            <a:r>
              <a:rPr lang="en-US" sz="2800" dirty="0">
                <a:solidFill>
                  <a:schemeClr val="tx1"/>
                </a:solidFill>
                <a:latin typeface="Arial" panose="020B0604020202020204" pitchFamily="34" charset="0"/>
                <a:cs typeface="Arial" panose="020B0604020202020204" pitchFamily="34" charset="0"/>
              </a:rPr>
              <a:t>.</a:t>
            </a:r>
          </a:p>
          <a:p>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Nosatndart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darslar</a:t>
            </a:r>
            <a:r>
              <a:rPr lang="en-US" sz="2800" dirty="0">
                <a:solidFill>
                  <a:srgbClr val="C00000"/>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–XX </a:t>
            </a:r>
            <a:r>
              <a:rPr lang="en-US" sz="2800" dirty="0" err="1">
                <a:solidFill>
                  <a:schemeClr val="tx1"/>
                </a:solidFill>
                <a:latin typeface="Arial" panose="020B0604020202020204" pitchFamily="34" charset="0"/>
                <a:cs typeface="Arial" panose="020B0604020202020204" pitchFamily="34" charset="0"/>
              </a:rPr>
              <a:t>asrning</a:t>
            </a:r>
            <a:r>
              <a:rPr lang="en-US" sz="2800" dirty="0">
                <a:solidFill>
                  <a:schemeClr val="tx1"/>
                </a:solidFill>
                <a:latin typeface="Arial" panose="020B0604020202020204" pitchFamily="34" charset="0"/>
                <a:cs typeface="Arial" panose="020B0604020202020204" pitchFamily="34" charset="0"/>
              </a:rPr>
              <a:t> 40-illarida </a:t>
            </a:r>
            <a:r>
              <a:rPr lang="en-US" sz="2800" dirty="0" err="1">
                <a:solidFill>
                  <a:schemeClr val="tx1"/>
                </a:solidFill>
                <a:latin typeface="Arial" panose="020B0604020202020204" pitchFamily="34" charset="0"/>
                <a:cs typeface="Arial" panose="020B0604020202020204" pitchFamily="34" charset="0"/>
              </a:rPr>
              <a:t>ta`lim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jarayonida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o`quvchilarni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mashg`ulotlarga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qiziqishi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pasayishi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kuzatildi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Muammoni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hal</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etish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maqsadida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nostandart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darslar</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tashkil</a:t>
            </a: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etilishiga</a:t>
            </a:r>
            <a:r>
              <a:rPr lang="en-US" sz="2800" dirty="0" smtClean="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etibor</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qaratiladi</a:t>
            </a:r>
            <a:r>
              <a:rPr lang="en-US" sz="2800" dirty="0">
                <a:solidFill>
                  <a:schemeClr val="tx1"/>
                </a:solidFill>
                <a:latin typeface="Arial" panose="020B0604020202020204" pitchFamily="34" charset="0"/>
                <a:cs typeface="Arial" panose="020B0604020202020204" pitchFamily="34" charset="0"/>
              </a:rPr>
              <a:t>.</a:t>
            </a:r>
          </a:p>
          <a:p>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733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8F391E29-7AFA-4891-BEA0-D0796D6B0412}"/>
              </a:ext>
            </a:extLst>
          </p:cNvPr>
          <p:cNvSpPr>
            <a:spLocks noGrp="1"/>
          </p:cNvSpPr>
          <p:nvPr>
            <p:ph type="subTitle" idx="1"/>
          </p:nvPr>
        </p:nvSpPr>
        <p:spPr>
          <a:xfrm>
            <a:off x="1648842" y="1074446"/>
            <a:ext cx="6686549" cy="4618202"/>
          </a:xfrm>
        </p:spPr>
        <p:txBody>
          <a:bodyPr>
            <a:normAutofit/>
          </a:bodyPr>
          <a:lstStyle/>
          <a:p>
            <a:r>
              <a:rPr lang="en-US" sz="4000" dirty="0" err="1"/>
              <a:t>Nostandart</a:t>
            </a:r>
            <a:r>
              <a:rPr lang="en-US" sz="4000" dirty="0"/>
              <a:t> </a:t>
            </a:r>
            <a:r>
              <a:rPr lang="en-US" sz="4000" dirty="0" err="1"/>
              <a:t>dars</a:t>
            </a:r>
            <a:r>
              <a:rPr lang="en-US" sz="4000" dirty="0"/>
              <a:t> </a:t>
            </a:r>
            <a:r>
              <a:rPr lang="en-US" sz="4000" dirty="0" err="1" smtClean="0"/>
              <a:t>shakllari</a:t>
            </a:r>
            <a:r>
              <a:rPr lang="en-US" sz="4000" dirty="0" smtClean="0"/>
              <a:t> </a:t>
            </a:r>
            <a:r>
              <a:rPr lang="en-US" sz="4000" dirty="0"/>
              <a:t>3 </a:t>
            </a:r>
            <a:r>
              <a:rPr lang="en-US" sz="4000" dirty="0" err="1"/>
              <a:t>xil</a:t>
            </a:r>
            <a:r>
              <a:rPr lang="en-US" sz="4000" dirty="0"/>
              <a:t>.</a:t>
            </a:r>
          </a:p>
          <a:p>
            <a:pPr marL="571500" indent="-571500">
              <a:buFont typeface="Wingdings" panose="05000000000000000000" pitchFamily="2" charset="2"/>
              <a:buChar char="Ø"/>
            </a:pPr>
            <a:r>
              <a:rPr lang="en-US" sz="4000" dirty="0"/>
              <a:t>AMALIY O`YIN </a:t>
            </a:r>
          </a:p>
          <a:p>
            <a:pPr marL="571500" indent="-571500">
              <a:buFont typeface="Wingdings" panose="05000000000000000000" pitchFamily="2" charset="2"/>
              <a:buChar char="Ø"/>
            </a:pPr>
            <a:r>
              <a:rPr lang="en-US" sz="4000" dirty="0"/>
              <a:t>MUSOBAQA </a:t>
            </a:r>
          </a:p>
          <a:p>
            <a:pPr marL="571500" indent="-571500">
              <a:buFont typeface="Wingdings" panose="05000000000000000000" pitchFamily="2" charset="2"/>
              <a:buChar char="Ø"/>
            </a:pPr>
            <a:r>
              <a:rPr lang="en-US" sz="4000" dirty="0"/>
              <a:t>AUKSION DARSLAR </a:t>
            </a:r>
            <a:endParaRPr lang="ru-RU" sz="4000" dirty="0"/>
          </a:p>
        </p:txBody>
      </p:sp>
    </p:spTree>
    <p:extLst>
      <p:ext uri="{BB962C8B-B14F-4D97-AF65-F5344CB8AC3E}">
        <p14:creationId xmlns:p14="http://schemas.microsoft.com/office/powerpoint/2010/main" val="967186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2000" y="615462"/>
            <a:ext cx="5684227" cy="1099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black"/>
                </a:solidFill>
              </a:rPr>
              <a:t>Darsga</a:t>
            </a:r>
            <a:r>
              <a:rPr lang="en-US" sz="2800" b="1" dirty="0">
                <a:solidFill>
                  <a:prstClr val="black"/>
                </a:solidFill>
              </a:rPr>
              <a:t> </a:t>
            </a:r>
            <a:r>
              <a:rPr lang="en-US" sz="2800" b="1" dirty="0" err="1">
                <a:solidFill>
                  <a:prstClr val="black"/>
                </a:solidFill>
              </a:rPr>
              <a:t>qo’yiladigan</a:t>
            </a:r>
            <a:r>
              <a:rPr lang="en-US" sz="2800" b="1" dirty="0">
                <a:solidFill>
                  <a:prstClr val="black"/>
                </a:solidFill>
              </a:rPr>
              <a:t> </a:t>
            </a:r>
            <a:r>
              <a:rPr lang="en-US" sz="2800" b="1" dirty="0" err="1">
                <a:solidFill>
                  <a:prstClr val="black"/>
                </a:solidFill>
              </a:rPr>
              <a:t>talablar</a:t>
            </a:r>
            <a:endParaRPr lang="en-US" sz="2800" b="1" dirty="0">
              <a:solidFill>
                <a:prstClr val="black"/>
              </a:solidFill>
            </a:endParaRPr>
          </a:p>
        </p:txBody>
      </p:sp>
      <p:sp>
        <p:nvSpPr>
          <p:cNvPr id="5" name="Round Same Side Corner Rectangle 4"/>
          <p:cNvSpPr/>
          <p:nvPr/>
        </p:nvSpPr>
        <p:spPr>
          <a:xfrm rot="5400000">
            <a:off x="855090" y="3127593"/>
            <a:ext cx="1587011" cy="1970027"/>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err="1" smtClean="0">
                <a:solidFill>
                  <a:prstClr val="black"/>
                </a:solidFill>
              </a:rPr>
              <a:t>Didaktik</a:t>
            </a:r>
            <a:r>
              <a:rPr lang="en-US" sz="2400" dirty="0" smtClean="0">
                <a:solidFill>
                  <a:prstClr val="black"/>
                </a:solidFill>
              </a:rPr>
              <a:t>-TA LIMIY</a:t>
            </a:r>
            <a:r>
              <a:rPr lang="en-US" dirty="0">
                <a:solidFill>
                  <a:prstClr val="white"/>
                </a:solidFill>
              </a:rPr>
              <a:t> </a:t>
            </a:r>
          </a:p>
        </p:txBody>
      </p:sp>
      <p:sp>
        <p:nvSpPr>
          <p:cNvPr id="6" name="Rounded Rectangle 5"/>
          <p:cNvSpPr/>
          <p:nvPr/>
        </p:nvSpPr>
        <p:spPr>
          <a:xfrm>
            <a:off x="3312792" y="3319100"/>
            <a:ext cx="2525591" cy="1587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prstClr val="black"/>
                </a:solidFill>
              </a:rPr>
              <a:t>Tarbiyaviy</a:t>
            </a:r>
            <a:r>
              <a:rPr lang="en-US" sz="2800" dirty="0">
                <a:solidFill>
                  <a:prstClr val="black"/>
                </a:solidFill>
              </a:rPr>
              <a:t> </a:t>
            </a:r>
          </a:p>
        </p:txBody>
      </p:sp>
      <p:sp>
        <p:nvSpPr>
          <p:cNvPr id="7" name="Round Same Side Corner Rectangle 6"/>
          <p:cNvSpPr/>
          <p:nvPr/>
        </p:nvSpPr>
        <p:spPr>
          <a:xfrm rot="16200000">
            <a:off x="6709120" y="3127593"/>
            <a:ext cx="1587011" cy="1970027"/>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dirty="0" err="1">
                <a:solidFill>
                  <a:prstClr val="black"/>
                </a:solidFill>
              </a:rPr>
              <a:t>Rivojlantiruvchi</a:t>
            </a:r>
            <a:endParaRPr lang="en-US" dirty="0">
              <a:solidFill>
                <a:prstClr val="black"/>
              </a:solidFill>
            </a:endParaRPr>
          </a:p>
        </p:txBody>
      </p:sp>
      <p:cxnSp>
        <p:nvCxnSpPr>
          <p:cNvPr id="9" name="Straight Arrow Connector 8"/>
          <p:cNvCxnSpPr/>
          <p:nvPr/>
        </p:nvCxnSpPr>
        <p:spPr>
          <a:xfrm flipH="1">
            <a:off x="1826604" y="1714500"/>
            <a:ext cx="969352" cy="1604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p:cNvCxnSpPr>
          <p:nvPr/>
        </p:nvCxnSpPr>
        <p:spPr>
          <a:xfrm flipH="1">
            <a:off x="4470889" y="1714500"/>
            <a:ext cx="13188" cy="1604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0"/>
          </p:cNvCxnSpPr>
          <p:nvPr/>
        </p:nvCxnSpPr>
        <p:spPr>
          <a:xfrm>
            <a:off x="6422819" y="1714575"/>
            <a:ext cx="1079807" cy="1604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42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35677470"/>
              </p:ext>
            </p:extLst>
          </p:nvPr>
        </p:nvGraphicFramePr>
        <p:xfrm>
          <a:off x="246185" y="304800"/>
          <a:ext cx="8804030" cy="6493027"/>
        </p:xfrm>
        <a:graphic>
          <a:graphicData uri="http://schemas.openxmlformats.org/drawingml/2006/table">
            <a:tbl>
              <a:tblPr firstRow="1" bandRow="1">
                <a:tableStyleId>{5C22544A-7EE6-4342-B048-85BDC9FD1C3A}</a:tableStyleId>
              </a:tblPr>
              <a:tblGrid>
                <a:gridCol w="8804030">
                  <a:extLst>
                    <a:ext uri="{9D8B030D-6E8A-4147-A177-3AD203B41FA5}">
                      <a16:colId xmlns:a16="http://schemas.microsoft.com/office/drawing/2014/main" val="2453968794"/>
                    </a:ext>
                  </a:extLst>
                </a:gridCol>
              </a:tblGrid>
              <a:tr h="1142849">
                <a:tc>
                  <a:txBody>
                    <a:bodyPr/>
                    <a:lstStyle/>
                    <a:p>
                      <a:pPr algn="ctr"/>
                      <a:r>
                        <a:rPr lang="en-US" sz="3200" b="1" i="0" kern="1200" dirty="0" err="1" smtClean="0">
                          <a:solidFill>
                            <a:schemeClr val="lt1"/>
                          </a:solidFill>
                          <a:effectLst/>
                          <a:latin typeface="+mn-lt"/>
                          <a:ea typeface="+mn-ea"/>
                          <a:cs typeface="+mn-cs"/>
                        </a:rPr>
                        <a:t>Zamonaviy</a:t>
                      </a:r>
                      <a:r>
                        <a:rPr lang="en-US" sz="3200" b="1" i="0" kern="1200" dirty="0" smtClean="0">
                          <a:solidFill>
                            <a:schemeClr val="lt1"/>
                          </a:solidFill>
                          <a:effectLst/>
                          <a:latin typeface="+mn-lt"/>
                          <a:ea typeface="+mn-ea"/>
                          <a:cs typeface="+mn-cs"/>
                        </a:rPr>
                        <a:t> </a:t>
                      </a:r>
                      <a:r>
                        <a:rPr lang="en-US" sz="3200" b="1" i="0" kern="1200" dirty="0" err="1" smtClean="0">
                          <a:solidFill>
                            <a:schemeClr val="lt1"/>
                          </a:solidFill>
                          <a:effectLst/>
                          <a:latin typeface="+mn-lt"/>
                          <a:ea typeface="+mn-ea"/>
                          <a:cs typeface="+mn-cs"/>
                        </a:rPr>
                        <a:t>darslar</a:t>
                      </a:r>
                      <a:r>
                        <a:rPr lang="en-US" sz="3200" b="1" i="0" kern="1200" dirty="0" smtClean="0">
                          <a:solidFill>
                            <a:schemeClr val="lt1"/>
                          </a:solidFill>
                          <a:effectLst/>
                          <a:latin typeface="+mn-lt"/>
                          <a:ea typeface="+mn-ea"/>
                          <a:cs typeface="+mn-cs"/>
                        </a:rPr>
                        <a:t> </a:t>
                      </a:r>
                      <a:r>
                        <a:rPr lang="en-US" sz="3200" b="1" i="0" kern="1200" dirty="0" err="1" smtClean="0">
                          <a:solidFill>
                            <a:schemeClr val="lt1"/>
                          </a:solidFill>
                          <a:effectLst/>
                          <a:latin typeface="+mn-lt"/>
                          <a:ea typeface="+mn-ea"/>
                          <a:cs typeface="+mn-cs"/>
                        </a:rPr>
                        <a:t>quyidagi</a:t>
                      </a:r>
                      <a:r>
                        <a:rPr lang="en-US" sz="3200" b="1" i="0" kern="1200" dirty="0" smtClean="0">
                          <a:solidFill>
                            <a:schemeClr val="lt1"/>
                          </a:solidFill>
                          <a:effectLst/>
                          <a:latin typeface="+mn-lt"/>
                          <a:ea typeface="+mn-ea"/>
                          <a:cs typeface="+mn-cs"/>
                        </a:rPr>
                        <a:t> </a:t>
                      </a:r>
                      <a:r>
                        <a:rPr lang="en-US" sz="3200" b="1" i="0" kern="1200" dirty="0" err="1" smtClean="0">
                          <a:solidFill>
                            <a:schemeClr val="lt1"/>
                          </a:solidFill>
                          <a:effectLst/>
                          <a:latin typeface="+mn-lt"/>
                          <a:ea typeface="+mn-ea"/>
                          <a:cs typeface="+mn-cs"/>
                        </a:rPr>
                        <a:t>talablarga</a:t>
                      </a:r>
                      <a:r>
                        <a:rPr lang="en-US" sz="3200" b="1" i="0" kern="1200" dirty="0" smtClean="0">
                          <a:solidFill>
                            <a:schemeClr val="lt1"/>
                          </a:solidFill>
                          <a:effectLst/>
                          <a:latin typeface="+mn-lt"/>
                          <a:ea typeface="+mn-ea"/>
                          <a:cs typeface="+mn-cs"/>
                        </a:rPr>
                        <a:t> </a:t>
                      </a:r>
                      <a:r>
                        <a:rPr lang="en-US" sz="3200" b="1" i="0" kern="1200" dirty="0" err="1" smtClean="0">
                          <a:solidFill>
                            <a:schemeClr val="lt1"/>
                          </a:solidFill>
                          <a:effectLst/>
                          <a:latin typeface="+mn-lt"/>
                          <a:ea typeface="+mn-ea"/>
                          <a:cs typeface="+mn-cs"/>
                        </a:rPr>
                        <a:t>javob</a:t>
                      </a:r>
                      <a:r>
                        <a:rPr lang="en-US" sz="3200" b="1" i="0" kern="1200" dirty="0" smtClean="0">
                          <a:solidFill>
                            <a:schemeClr val="lt1"/>
                          </a:solidFill>
                          <a:effectLst/>
                          <a:latin typeface="+mn-lt"/>
                          <a:ea typeface="+mn-ea"/>
                          <a:cs typeface="+mn-cs"/>
                        </a:rPr>
                        <a:t> </a:t>
                      </a:r>
                      <a:r>
                        <a:rPr lang="en-US" sz="3200" b="1" i="0" kern="1200" dirty="0" err="1" smtClean="0">
                          <a:solidFill>
                            <a:schemeClr val="lt1"/>
                          </a:solidFill>
                          <a:effectLst/>
                          <a:latin typeface="+mn-lt"/>
                          <a:ea typeface="+mn-ea"/>
                          <a:cs typeface="+mn-cs"/>
                        </a:rPr>
                        <a:t>bera</a:t>
                      </a:r>
                      <a:r>
                        <a:rPr lang="en-US" sz="3200" b="1" i="0" kern="1200" dirty="0" smtClean="0">
                          <a:solidFill>
                            <a:schemeClr val="lt1"/>
                          </a:solidFill>
                          <a:effectLst/>
                          <a:latin typeface="+mn-lt"/>
                          <a:ea typeface="+mn-ea"/>
                          <a:cs typeface="+mn-cs"/>
                        </a:rPr>
                        <a:t> </a:t>
                      </a:r>
                      <a:r>
                        <a:rPr lang="en-US" sz="3200" b="1" i="0" kern="1200" dirty="0" err="1" smtClean="0">
                          <a:solidFill>
                            <a:schemeClr val="lt1"/>
                          </a:solidFill>
                          <a:effectLst/>
                          <a:latin typeface="+mn-lt"/>
                          <a:ea typeface="+mn-ea"/>
                          <a:cs typeface="+mn-cs"/>
                        </a:rPr>
                        <a:t>olishi</a:t>
                      </a:r>
                      <a:r>
                        <a:rPr lang="en-US" sz="3200" b="1" i="0" kern="1200" dirty="0" smtClean="0">
                          <a:solidFill>
                            <a:schemeClr val="lt1"/>
                          </a:solidFill>
                          <a:effectLst/>
                          <a:latin typeface="+mn-lt"/>
                          <a:ea typeface="+mn-ea"/>
                          <a:cs typeface="+mn-cs"/>
                        </a:rPr>
                        <a:t> </a:t>
                      </a:r>
                      <a:r>
                        <a:rPr lang="en-US" sz="3200" b="1" i="0" kern="1200" dirty="0" err="1" smtClean="0">
                          <a:solidFill>
                            <a:schemeClr val="lt1"/>
                          </a:solidFill>
                          <a:effectLst/>
                          <a:latin typeface="+mn-lt"/>
                          <a:ea typeface="+mn-ea"/>
                          <a:cs typeface="+mn-cs"/>
                        </a:rPr>
                        <a:t>lozim</a:t>
                      </a:r>
                      <a:r>
                        <a:rPr lang="en-US" sz="3200" b="1" i="0" kern="1200" dirty="0" smtClean="0">
                          <a:solidFill>
                            <a:schemeClr val="lt1"/>
                          </a:solidFill>
                          <a:effectLst/>
                          <a:latin typeface="+mn-lt"/>
                          <a:ea typeface="+mn-ea"/>
                          <a:cs typeface="+mn-cs"/>
                        </a:rPr>
                        <a:t>:</a:t>
                      </a:r>
                      <a:endParaRPr lang="en-US" sz="3200" b="1" dirty="0"/>
                    </a:p>
                  </a:txBody>
                  <a:tcPr marL="68580" marR="68580" anchor="ctr"/>
                </a:tc>
                <a:extLst>
                  <a:ext uri="{0D108BD9-81ED-4DB2-BD59-A6C34878D82A}">
                    <a16:rowId xmlns:a16="http://schemas.microsoft.com/office/drawing/2014/main" val="731040599"/>
                  </a:ext>
                </a:extLst>
              </a:tr>
              <a:tr h="944092">
                <a:tc>
                  <a:txBody>
                    <a:bodyPr/>
                    <a:lstStyle/>
                    <a:p>
                      <a:pPr marL="342900" indent="-342900" algn="l">
                        <a:buFont typeface="Wingdings" panose="05000000000000000000" pitchFamily="2" charset="2"/>
                        <a:buChar char="Ø"/>
                      </a:pPr>
                      <a:r>
                        <a:rPr lang="en-US" sz="2400" b="0" i="0" kern="1200" dirty="0" smtClean="0">
                          <a:solidFill>
                            <a:schemeClr val="dk1"/>
                          </a:solidFill>
                          <a:effectLst/>
                          <a:latin typeface="+mn-lt"/>
                          <a:ea typeface="+mn-ea"/>
                          <a:cs typeface="+mn-cs"/>
                        </a:rPr>
                        <a:t>fanning </a:t>
                      </a:r>
                      <a:r>
                        <a:rPr lang="en-US" sz="2400" b="0" i="0" kern="1200" dirty="0" err="1" smtClean="0">
                          <a:solidFill>
                            <a:schemeClr val="dk1"/>
                          </a:solidFill>
                          <a:effectLst/>
                          <a:latin typeface="+mn-lt"/>
                          <a:ea typeface="+mn-ea"/>
                          <a:cs typeface="+mn-cs"/>
                        </a:rPr>
                        <a:t>ilg’or</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yutuqlari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pedagogik</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texnologiyalardan</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foydalanish</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darsni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o’quv-tarbiyaviy</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jarayon</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qonuniyatlari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asosida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tashkil</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etish</a:t>
                      </a:r>
                      <a:r>
                        <a:rPr lang="en-US" sz="2400" b="0" i="0" kern="1200" dirty="0" smtClean="0">
                          <a:solidFill>
                            <a:schemeClr val="dk1"/>
                          </a:solidFill>
                          <a:effectLst/>
                          <a:latin typeface="+mn-lt"/>
                          <a:ea typeface="+mn-ea"/>
                          <a:cs typeface="+mn-cs"/>
                        </a:rPr>
                        <a:t>;</a:t>
                      </a:r>
                      <a:endParaRPr lang="en-US" sz="2400" dirty="0"/>
                    </a:p>
                  </a:txBody>
                  <a:tcPr marL="68580" marR="68580" anchor="ctr"/>
                </a:tc>
                <a:extLst>
                  <a:ext uri="{0D108BD9-81ED-4DB2-BD59-A6C34878D82A}">
                    <a16:rowId xmlns:a16="http://schemas.microsoft.com/office/drawing/2014/main" val="2933220458"/>
                  </a:ext>
                </a:extLst>
              </a:tr>
              <a:tr h="944092">
                <a:tc>
                  <a:txBody>
                    <a:bodyPr/>
                    <a:lstStyle/>
                    <a:p>
                      <a:pPr marL="342900" indent="-342900" algn="l">
                        <a:buFont typeface="Wingdings" panose="05000000000000000000" pitchFamily="2" charset="2"/>
                        <a:buChar char="Ø"/>
                      </a:pPr>
                      <a:r>
                        <a:rPr lang="en-US" sz="2400" b="0" i="0" kern="1200" dirty="0" err="1" smtClean="0">
                          <a:solidFill>
                            <a:schemeClr val="dk1"/>
                          </a:solidFill>
                          <a:effectLst/>
                          <a:latin typeface="+mn-lt"/>
                          <a:ea typeface="+mn-ea"/>
                          <a:cs typeface="+mn-cs"/>
                        </a:rPr>
                        <a:t>darsda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barcha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didaktik</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tamoyil</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va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qoidalarning</a:t>
                      </a:r>
                      <a:r>
                        <a:rPr lang="en-US" sz="2400" b="0" i="0" kern="1200" dirty="0" smtClean="0">
                          <a:solidFill>
                            <a:schemeClr val="dk1"/>
                          </a:solidFill>
                          <a:effectLst/>
                          <a:latin typeface="+mn-lt"/>
                          <a:ea typeface="+mn-ea"/>
                          <a:cs typeface="+mn-cs"/>
                        </a:rPr>
                        <a:t> optimal </a:t>
                      </a:r>
                      <a:r>
                        <a:rPr lang="en-US" sz="2400" b="0" i="0" kern="1200" dirty="0" err="1" smtClean="0">
                          <a:solidFill>
                            <a:schemeClr val="dk1"/>
                          </a:solidFill>
                          <a:effectLst/>
                          <a:latin typeface="+mn-lt"/>
                          <a:ea typeface="+mn-ea"/>
                          <a:cs typeface="+mn-cs"/>
                        </a:rPr>
                        <a:t>nisbatlarini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ta’minlash</a:t>
                      </a:r>
                      <a:r>
                        <a:rPr lang="en-US" sz="2400" b="0" i="0" kern="1200" dirty="0" smtClean="0">
                          <a:solidFill>
                            <a:schemeClr val="dk1"/>
                          </a:solidFill>
                          <a:effectLst/>
                          <a:latin typeface="+mn-lt"/>
                          <a:ea typeface="+mn-ea"/>
                          <a:cs typeface="+mn-cs"/>
                        </a:rPr>
                        <a:t>;</a:t>
                      </a:r>
                      <a:endParaRPr lang="en-US" sz="2400" dirty="0"/>
                    </a:p>
                  </a:txBody>
                  <a:tcPr marL="68580" marR="68580" anchor="ctr"/>
                </a:tc>
                <a:extLst>
                  <a:ext uri="{0D108BD9-81ED-4DB2-BD59-A6C34878D82A}">
                    <a16:rowId xmlns:a16="http://schemas.microsoft.com/office/drawing/2014/main" val="2397925993"/>
                  </a:ext>
                </a:extLst>
              </a:tr>
              <a:tr h="1341604">
                <a:tc>
                  <a:txBody>
                    <a:bodyPr/>
                    <a:lstStyle/>
                    <a:p>
                      <a:pPr marL="342900" indent="-342900" algn="l">
                        <a:buFont typeface="Wingdings" panose="05000000000000000000" pitchFamily="2" charset="2"/>
                        <a:buChar char="Ø"/>
                      </a:pPr>
                      <a:r>
                        <a:rPr lang="en-US" sz="2400" b="0" i="0" kern="1200" dirty="0" err="1" smtClean="0">
                          <a:solidFill>
                            <a:schemeClr val="dk1"/>
                          </a:solidFill>
                          <a:effectLst/>
                          <a:latin typeface="+mn-lt"/>
                          <a:ea typeface="+mn-ea"/>
                          <a:cs typeface="+mn-cs"/>
                        </a:rPr>
                        <a:t>o’quvchilarning</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qiziqishlari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layoqati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va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talablarini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hisobga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olish</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asosida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ular</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tomonidan</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bilimlarning</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puxta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o’zlashtirilishi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uchun</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zarur</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sharoitlarni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yaratish</a:t>
                      </a:r>
                      <a:r>
                        <a:rPr lang="en-US" sz="2400" b="0" i="0" kern="1200" dirty="0" smtClean="0">
                          <a:solidFill>
                            <a:schemeClr val="dk1"/>
                          </a:solidFill>
                          <a:effectLst/>
                          <a:latin typeface="+mn-lt"/>
                          <a:ea typeface="+mn-ea"/>
                          <a:cs typeface="+mn-cs"/>
                        </a:rPr>
                        <a:t>;</a:t>
                      </a:r>
                      <a:endParaRPr lang="en-US" sz="2400" dirty="0"/>
                    </a:p>
                  </a:txBody>
                  <a:tcPr marL="68580" marR="68580" anchor="ctr"/>
                </a:tc>
                <a:extLst>
                  <a:ext uri="{0D108BD9-81ED-4DB2-BD59-A6C34878D82A}">
                    <a16:rowId xmlns:a16="http://schemas.microsoft.com/office/drawing/2014/main" val="360164566"/>
                  </a:ext>
                </a:extLst>
              </a:tr>
              <a:tr h="931670">
                <a:tc>
                  <a:txBody>
                    <a:bodyPr/>
                    <a:lstStyle/>
                    <a:p>
                      <a:pPr marL="342900" indent="-342900" algn="l">
                        <a:buFont typeface="Wingdings" panose="05000000000000000000" pitchFamily="2" charset="2"/>
                        <a:buChar char="Ø"/>
                      </a:pPr>
                      <a:r>
                        <a:rPr lang="en-US" sz="2400" b="0" i="0" kern="1200" dirty="0" err="1" smtClean="0">
                          <a:solidFill>
                            <a:schemeClr val="dk1"/>
                          </a:solidFill>
                          <a:effectLst/>
                          <a:latin typeface="+mn-lt"/>
                          <a:ea typeface="+mn-ea"/>
                          <a:cs typeface="+mn-cs"/>
                        </a:rPr>
                        <a:t>o’quvchilar</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anglab</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yetadigan</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fanlararo</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bog’liqliklarni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o’rnatish</a:t>
                      </a:r>
                      <a:r>
                        <a:rPr lang="en-US" sz="2400" b="0" i="0" kern="1200" dirty="0" smtClean="0">
                          <a:solidFill>
                            <a:schemeClr val="dk1"/>
                          </a:solidFill>
                          <a:effectLst/>
                          <a:latin typeface="+mn-lt"/>
                          <a:ea typeface="+mn-ea"/>
                          <a:cs typeface="+mn-cs"/>
                        </a:rPr>
                        <a:t>;</a:t>
                      </a:r>
                      <a:endParaRPr lang="en-US" sz="2400" dirty="0"/>
                    </a:p>
                  </a:txBody>
                  <a:tcPr marL="68580" marR="68580" anchor="ctr"/>
                </a:tc>
                <a:extLst>
                  <a:ext uri="{0D108BD9-81ED-4DB2-BD59-A6C34878D82A}">
                    <a16:rowId xmlns:a16="http://schemas.microsoft.com/office/drawing/2014/main" val="4252880235"/>
                  </a:ext>
                </a:extLst>
              </a:tr>
              <a:tr h="944092">
                <a:tc>
                  <a:txBody>
                    <a:bodyPr/>
                    <a:lstStyle/>
                    <a:p>
                      <a:pPr marL="342900" indent="-342900" algn="l">
                        <a:buFont typeface="Wingdings" panose="05000000000000000000" pitchFamily="2" charset="2"/>
                        <a:buChar char="Ø"/>
                      </a:pPr>
                      <a:r>
                        <a:rPr lang="en-US" sz="2400" b="0" i="0" kern="1200" dirty="0" err="1" smtClean="0">
                          <a:solidFill>
                            <a:schemeClr val="dk1"/>
                          </a:solidFill>
                          <a:effectLst/>
                          <a:latin typeface="+mn-lt"/>
                          <a:ea typeface="+mn-ea"/>
                          <a:cs typeface="+mn-cs"/>
                        </a:rPr>
                        <a:t>ilgari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o’rganilgan</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bilim</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va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malakalari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shuningdek</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o’quvchilarning</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rivojlanish</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darajasiga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tayanish</a:t>
                      </a:r>
                      <a:r>
                        <a:rPr lang="en-US" sz="2400" b="0" i="0" kern="1200" dirty="0" smtClean="0">
                          <a:solidFill>
                            <a:schemeClr val="dk1"/>
                          </a:solidFill>
                          <a:effectLst/>
                          <a:latin typeface="+mn-lt"/>
                          <a:ea typeface="+mn-ea"/>
                          <a:cs typeface="+mn-cs"/>
                        </a:rPr>
                        <a:t>;</a:t>
                      </a:r>
                      <a:endParaRPr lang="en-US" sz="2400" dirty="0"/>
                    </a:p>
                  </a:txBody>
                  <a:tcPr marL="68580" marR="68580" anchor="ctr"/>
                </a:tc>
                <a:extLst>
                  <a:ext uri="{0D108BD9-81ED-4DB2-BD59-A6C34878D82A}">
                    <a16:rowId xmlns:a16="http://schemas.microsoft.com/office/drawing/2014/main" val="2757394780"/>
                  </a:ext>
                </a:extLst>
              </a:tr>
            </a:tbl>
          </a:graphicData>
        </a:graphic>
      </p:graphicFrame>
    </p:spTree>
    <p:extLst>
      <p:ext uri="{BB962C8B-B14F-4D97-AF65-F5344CB8AC3E}">
        <p14:creationId xmlns:p14="http://schemas.microsoft.com/office/powerpoint/2010/main" val="2575019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88365196"/>
              </p:ext>
            </p:extLst>
          </p:nvPr>
        </p:nvGraphicFramePr>
        <p:xfrm>
          <a:off x="175847" y="-213526"/>
          <a:ext cx="8651630" cy="6852673"/>
        </p:xfrm>
        <a:graphic>
          <a:graphicData uri="http://schemas.openxmlformats.org/drawingml/2006/table">
            <a:tbl>
              <a:tblPr firstRow="1" bandRow="1">
                <a:tableStyleId>{5C22544A-7EE6-4342-B048-85BDC9FD1C3A}</a:tableStyleId>
              </a:tblPr>
              <a:tblGrid>
                <a:gridCol w="8651630">
                  <a:extLst>
                    <a:ext uri="{9D8B030D-6E8A-4147-A177-3AD203B41FA5}">
                      <a16:colId xmlns:a16="http://schemas.microsoft.com/office/drawing/2014/main" val="2453968794"/>
                    </a:ext>
                  </a:extLst>
                </a:gridCol>
              </a:tblGrid>
              <a:tr h="893534">
                <a:tc>
                  <a:txBody>
                    <a:bodyPr/>
                    <a:lstStyle/>
                    <a:p>
                      <a:pPr algn="ctr"/>
                      <a:endParaRPr lang="en-US" sz="2000" b="1" dirty="0"/>
                    </a:p>
                  </a:txBody>
                  <a:tcPr marL="68580" marR="68580" anchor="ctr"/>
                </a:tc>
                <a:extLst>
                  <a:ext uri="{0D108BD9-81ED-4DB2-BD59-A6C34878D82A}">
                    <a16:rowId xmlns:a16="http://schemas.microsoft.com/office/drawing/2014/main" val="731040599"/>
                  </a:ext>
                </a:extLst>
              </a:tr>
              <a:tr h="893534">
                <a:tc>
                  <a:txBody>
                    <a:bodyPr/>
                    <a:lstStyle/>
                    <a:p>
                      <a:pPr marL="342900" indent="-342900" algn="l">
                        <a:buFont typeface="Wingdings" panose="05000000000000000000" pitchFamily="2" charset="2"/>
                        <a:buChar char="Ø"/>
                      </a:pPr>
                      <a:r>
                        <a:rPr lang="en-US" sz="2400" b="0" i="0" kern="1200" dirty="0" err="1" smtClean="0">
                          <a:solidFill>
                            <a:schemeClr val="dk1"/>
                          </a:solidFill>
                          <a:effectLst/>
                          <a:latin typeface="+mn-lt"/>
                          <a:ea typeface="+mn-ea"/>
                          <a:cs typeface="+mn-cs"/>
                        </a:rPr>
                        <a:t>shaxsning</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har</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tomonlama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rivojlantirishni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motivatsiyalash</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va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faollashtirish</a:t>
                      </a:r>
                      <a:r>
                        <a:rPr lang="en-US" sz="2400" b="0" i="0" kern="1200" dirty="0" smtClean="0">
                          <a:solidFill>
                            <a:schemeClr val="dk1"/>
                          </a:solidFill>
                          <a:effectLst/>
                          <a:latin typeface="+mn-lt"/>
                          <a:ea typeface="+mn-ea"/>
                          <a:cs typeface="+mn-cs"/>
                        </a:rPr>
                        <a:t>;</a:t>
                      </a:r>
                      <a:endParaRPr lang="en-US" sz="2400" dirty="0"/>
                    </a:p>
                  </a:txBody>
                  <a:tcPr marL="68580" marR="68580" anchor="ctr"/>
                </a:tc>
                <a:extLst>
                  <a:ext uri="{0D108BD9-81ED-4DB2-BD59-A6C34878D82A}">
                    <a16:rowId xmlns:a16="http://schemas.microsoft.com/office/drawing/2014/main" val="1599062402"/>
                  </a:ext>
                </a:extLst>
              </a:tr>
              <a:tr h="1079828">
                <a:tc>
                  <a:txBody>
                    <a:bodyPr/>
                    <a:lstStyle/>
                    <a:p>
                      <a:pPr marL="342900" indent="-342900" algn="l">
                        <a:buFont typeface="Wingdings" panose="05000000000000000000" pitchFamily="2" charset="2"/>
                        <a:buChar char="Ø"/>
                      </a:pPr>
                      <a:r>
                        <a:rPr lang="en-US" sz="2400" b="0" i="0" kern="1200" dirty="0" err="1" smtClean="0">
                          <a:solidFill>
                            <a:schemeClr val="dk1"/>
                          </a:solidFill>
                          <a:effectLst/>
                          <a:latin typeface="+mn-lt"/>
                          <a:ea typeface="+mn-ea"/>
                          <a:cs typeface="+mn-cs"/>
                        </a:rPr>
                        <a:t>o’quv-tarbiyaviy</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faoliyat</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barcha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bosqichlarining</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mantiqiyligi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va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emotsionalligi</a:t>
                      </a:r>
                      <a:r>
                        <a:rPr lang="en-US" sz="2400" b="0" i="0" kern="1200" dirty="0" smtClean="0">
                          <a:solidFill>
                            <a:schemeClr val="dk1"/>
                          </a:solidFill>
                          <a:effectLst/>
                          <a:latin typeface="+mn-lt"/>
                          <a:ea typeface="+mn-ea"/>
                          <a:cs typeface="+mn-cs"/>
                        </a:rPr>
                        <a:t>;</a:t>
                      </a:r>
                      <a:endParaRPr lang="en-US" sz="2400" dirty="0"/>
                    </a:p>
                  </a:txBody>
                  <a:tcPr marL="68580" marR="68580" anchor="ctr"/>
                </a:tc>
                <a:extLst>
                  <a:ext uri="{0D108BD9-81ED-4DB2-BD59-A6C34878D82A}">
                    <a16:rowId xmlns:a16="http://schemas.microsoft.com/office/drawing/2014/main" val="3633821011"/>
                  </a:ext>
                </a:extLst>
              </a:tr>
              <a:tr h="893534">
                <a:tc>
                  <a:txBody>
                    <a:bodyPr/>
                    <a:lstStyle/>
                    <a:p>
                      <a:pPr marL="342900" indent="-342900" algn="l">
                        <a:buFont typeface="Wingdings" panose="05000000000000000000" pitchFamily="2" charset="2"/>
                        <a:buChar char="Ø"/>
                      </a:pPr>
                      <a:r>
                        <a:rPr lang="en-US" sz="2400" b="0" i="0" kern="1200" dirty="0" err="1" smtClean="0">
                          <a:solidFill>
                            <a:schemeClr val="dk1"/>
                          </a:solidFill>
                          <a:effectLst/>
                          <a:latin typeface="+mn-lt"/>
                          <a:ea typeface="+mn-ea"/>
                          <a:cs typeface="+mn-cs"/>
                        </a:rPr>
                        <a:t>pedagogik</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vositalardan</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samarali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foydalanish</a:t>
                      </a:r>
                      <a:r>
                        <a:rPr lang="en-US" sz="2400" b="0" i="0" kern="1200" dirty="0" smtClean="0">
                          <a:solidFill>
                            <a:schemeClr val="dk1"/>
                          </a:solidFill>
                          <a:effectLst/>
                          <a:latin typeface="+mn-lt"/>
                          <a:ea typeface="+mn-ea"/>
                          <a:cs typeface="+mn-cs"/>
                        </a:rPr>
                        <a:t>;</a:t>
                      </a:r>
                      <a:endParaRPr lang="en-US" sz="2400" dirty="0"/>
                    </a:p>
                  </a:txBody>
                  <a:tcPr marL="68580" marR="68580" anchor="ctr"/>
                </a:tc>
                <a:extLst>
                  <a:ext uri="{0D108BD9-81ED-4DB2-BD59-A6C34878D82A}">
                    <a16:rowId xmlns:a16="http://schemas.microsoft.com/office/drawing/2014/main" val="1646559284"/>
                  </a:ext>
                </a:extLst>
              </a:tr>
              <a:tr h="1118881">
                <a:tc>
                  <a:txBody>
                    <a:bodyPr/>
                    <a:lstStyle/>
                    <a:p>
                      <a:pPr marL="342900" indent="-342900" algn="l">
                        <a:buFont typeface="Wingdings" panose="05000000000000000000" pitchFamily="2" charset="2"/>
                        <a:buChar char="Ø"/>
                      </a:pPr>
                      <a:r>
                        <a:rPr lang="en-US" sz="2400" b="0" i="0" kern="1200" dirty="0" err="1" smtClean="0">
                          <a:solidFill>
                            <a:schemeClr val="dk1"/>
                          </a:solidFill>
                          <a:effectLst/>
                          <a:latin typeface="+mn-lt"/>
                          <a:ea typeface="+mn-ea"/>
                          <a:cs typeface="+mn-cs"/>
                        </a:rPr>
                        <a:t>zarur</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bilim</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ko’nikma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va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malakalar</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fikrlash</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va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faoliyat</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ratsional</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usullarini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shakllantirish</a:t>
                      </a:r>
                      <a:r>
                        <a:rPr lang="en-US" sz="2400" b="0" i="0" kern="1200" dirty="0" smtClean="0">
                          <a:solidFill>
                            <a:schemeClr val="dk1"/>
                          </a:solidFill>
                          <a:effectLst/>
                          <a:latin typeface="+mn-lt"/>
                          <a:ea typeface="+mn-ea"/>
                          <a:cs typeface="+mn-cs"/>
                        </a:rPr>
                        <a:t>;</a:t>
                      </a:r>
                      <a:endParaRPr lang="en-US" sz="2400" dirty="0"/>
                    </a:p>
                  </a:txBody>
                  <a:tcPr marL="68580" marR="68580" anchor="ctr"/>
                </a:tc>
                <a:extLst>
                  <a:ext uri="{0D108BD9-81ED-4DB2-BD59-A6C34878D82A}">
                    <a16:rowId xmlns:a16="http://schemas.microsoft.com/office/drawing/2014/main" val="4024862508"/>
                  </a:ext>
                </a:extLst>
              </a:tr>
              <a:tr h="893534">
                <a:tc>
                  <a:txBody>
                    <a:bodyPr/>
                    <a:lstStyle/>
                    <a:p>
                      <a:pPr marL="342900" indent="-342900" algn="l">
                        <a:buFont typeface="Wingdings" panose="05000000000000000000" pitchFamily="2" charset="2"/>
                        <a:buChar char="Ø"/>
                      </a:pPr>
                      <a:r>
                        <a:rPr lang="en-US" sz="2400" b="0" i="0" kern="1200" dirty="0" err="1" smtClean="0">
                          <a:solidFill>
                            <a:schemeClr val="dk1"/>
                          </a:solidFill>
                          <a:effectLst/>
                          <a:latin typeface="+mn-lt"/>
                          <a:ea typeface="+mn-ea"/>
                          <a:cs typeface="+mn-cs"/>
                        </a:rPr>
                        <a:t>mavjud</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bilimlarni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doimo</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boyitib</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borish</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ehtiyojini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yuzaga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keltirish</a:t>
                      </a:r>
                      <a:r>
                        <a:rPr lang="en-US" sz="2400" b="0" i="0" kern="1200" dirty="0" smtClean="0">
                          <a:solidFill>
                            <a:schemeClr val="dk1"/>
                          </a:solidFill>
                          <a:effectLst/>
                          <a:latin typeface="+mn-lt"/>
                          <a:ea typeface="+mn-ea"/>
                          <a:cs typeface="+mn-cs"/>
                        </a:rPr>
                        <a:t>;</a:t>
                      </a:r>
                      <a:endParaRPr lang="en-US" sz="2400" dirty="0"/>
                    </a:p>
                  </a:txBody>
                  <a:tcPr marL="68580" marR="68580" anchor="ctr"/>
                </a:tc>
                <a:extLst>
                  <a:ext uri="{0D108BD9-81ED-4DB2-BD59-A6C34878D82A}">
                    <a16:rowId xmlns:a16="http://schemas.microsoft.com/office/drawing/2014/main" val="2076295821"/>
                  </a:ext>
                </a:extLst>
              </a:tr>
              <a:tr h="1079828">
                <a:tc>
                  <a:txBody>
                    <a:bodyPr/>
                    <a:lstStyle/>
                    <a:p>
                      <a:pPr marL="342900" indent="-342900" algn="l">
                        <a:buFont typeface="Wingdings" panose="05000000000000000000" pitchFamily="2" charset="2"/>
                        <a:buChar char="Ø"/>
                      </a:pPr>
                      <a:r>
                        <a:rPr lang="en-US" sz="2400" b="0" i="0" kern="1200" dirty="0" err="1" smtClean="0">
                          <a:solidFill>
                            <a:schemeClr val="dk1"/>
                          </a:solidFill>
                          <a:effectLst/>
                          <a:latin typeface="+mn-lt"/>
                          <a:ea typeface="+mn-ea"/>
                          <a:cs typeface="+mn-cs"/>
                        </a:rPr>
                        <a:t>har</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bir</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darsni</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puxta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loyihalashtirish</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rejalashtirish</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tashhis</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va</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taxmin</a:t>
                      </a:r>
                      <a:r>
                        <a:rPr lang="en-US" sz="2400" b="0" i="0" kern="1200" dirty="0" smtClean="0">
                          <a:solidFill>
                            <a:schemeClr val="dk1"/>
                          </a:solidFill>
                          <a:effectLst/>
                          <a:latin typeface="+mn-lt"/>
                          <a:ea typeface="+mn-ea"/>
                          <a:cs typeface="+mn-cs"/>
                        </a:rPr>
                        <a:t> </a:t>
                      </a:r>
                      <a:r>
                        <a:rPr lang="en-US" sz="2400" b="0" i="0" kern="1200" dirty="0" err="1" smtClean="0">
                          <a:solidFill>
                            <a:schemeClr val="dk1"/>
                          </a:solidFill>
                          <a:effectLst/>
                          <a:latin typeface="+mn-lt"/>
                          <a:ea typeface="+mn-ea"/>
                          <a:cs typeface="+mn-cs"/>
                        </a:rPr>
                        <a:t>qilish</a:t>
                      </a:r>
                      <a:r>
                        <a:rPr lang="en-US" sz="2400" b="0" i="0" kern="1200" dirty="0" smtClean="0">
                          <a:solidFill>
                            <a:schemeClr val="dk1"/>
                          </a:solidFill>
                          <a:effectLst/>
                          <a:latin typeface="+mn-lt"/>
                          <a:ea typeface="+mn-ea"/>
                          <a:cs typeface="+mn-cs"/>
                        </a:rPr>
                        <a:t>.</a:t>
                      </a:r>
                      <a:endParaRPr lang="en-US" sz="2400" dirty="0"/>
                    </a:p>
                  </a:txBody>
                  <a:tcPr marL="68580" marR="68580" anchor="ctr"/>
                </a:tc>
                <a:extLst>
                  <a:ext uri="{0D108BD9-81ED-4DB2-BD59-A6C34878D82A}">
                    <a16:rowId xmlns:a16="http://schemas.microsoft.com/office/drawing/2014/main" val="35385227"/>
                  </a:ext>
                </a:extLst>
              </a:tr>
            </a:tbl>
          </a:graphicData>
        </a:graphic>
      </p:graphicFrame>
    </p:spTree>
    <p:extLst>
      <p:ext uri="{BB962C8B-B14F-4D97-AF65-F5344CB8AC3E}">
        <p14:creationId xmlns:p14="http://schemas.microsoft.com/office/powerpoint/2010/main" val="918106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8C9FD6-453E-4460-9826-992127B36B2E}"/>
              </a:ext>
            </a:extLst>
          </p:cNvPr>
          <p:cNvSpPr>
            <a:spLocks noGrp="1"/>
          </p:cNvSpPr>
          <p:nvPr>
            <p:ph type="ctrTitle"/>
          </p:nvPr>
        </p:nvSpPr>
        <p:spPr>
          <a:xfrm>
            <a:off x="1107029" y="397565"/>
            <a:ext cx="6686549" cy="1331816"/>
          </a:xfrm>
        </p:spPr>
        <p:txBody>
          <a:bodyPr>
            <a:normAutofit/>
          </a:bodyPr>
          <a:lstStyle/>
          <a:p>
            <a:pPr algn="ctr"/>
            <a:r>
              <a:rPr lang="en-US" sz="4000" dirty="0">
                <a:solidFill>
                  <a:srgbClr val="C00000"/>
                </a:solidFill>
              </a:rPr>
              <a:t>O`QITUVCHINING DARSGA TAYYORGARLIGI</a:t>
            </a:r>
            <a:endParaRPr lang="ru-RU" sz="4000" dirty="0">
              <a:solidFill>
                <a:srgbClr val="C00000"/>
              </a:solidFill>
            </a:endParaRPr>
          </a:p>
        </p:txBody>
      </p:sp>
      <p:sp>
        <p:nvSpPr>
          <p:cNvPr id="3" name="Подзаголовок 2">
            <a:extLst>
              <a:ext uri="{FF2B5EF4-FFF2-40B4-BE49-F238E27FC236}">
                <a16:creationId xmlns:a16="http://schemas.microsoft.com/office/drawing/2014/main" id="{A423FF03-A156-4C4E-A7BA-3858E3845684}"/>
              </a:ext>
            </a:extLst>
          </p:cNvPr>
          <p:cNvSpPr>
            <a:spLocks noGrp="1"/>
          </p:cNvSpPr>
          <p:nvPr>
            <p:ph type="subTitle" idx="1"/>
          </p:nvPr>
        </p:nvSpPr>
        <p:spPr>
          <a:xfrm>
            <a:off x="1383323" y="1741109"/>
            <a:ext cx="7253045" cy="4671414"/>
          </a:xfrm>
        </p:spPr>
        <p:txBody>
          <a:bodyPr>
            <a:normAutofit lnSpcReduction="10000"/>
          </a:bodyPr>
          <a:lstStyle/>
          <a:p>
            <a:pPr algn="just"/>
            <a:r>
              <a:rPr lang="en-US" sz="3200" dirty="0" err="1">
                <a:solidFill>
                  <a:schemeClr val="tx1"/>
                </a:solidFill>
                <a:latin typeface="Arial" panose="020B0604020202020204" pitchFamily="34" charset="0"/>
                <a:cs typeface="Arial" panose="020B0604020202020204" pitchFamily="34" charset="0"/>
              </a:rPr>
              <a:t>Darsning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samaradorligi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uning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puxta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tayyorgarligi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samarali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tashkil</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etilganligiga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bog`liq</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Yaxshi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rejalashtirilmagan,yetarlicha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o`ylab</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chiqilmagan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o`quvchilarning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imkoniyatlarini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hisobga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olmagan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shoshilinch</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tuzilgan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dars</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sifatli</a:t>
            </a:r>
            <a:r>
              <a:rPr lang="en-US" sz="3200" dirty="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bo`lmaydi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Darsga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o`qituvchi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alohida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tayyorgarlik</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kompleks</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tadbirlarni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ishlab</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chiqqan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bo`lishi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kerak</a:t>
            </a:r>
            <a:r>
              <a:rPr lang="en-US" sz="3200" dirty="0">
                <a:solidFill>
                  <a:schemeClr val="tx1"/>
                </a:solidFill>
                <a:latin typeface="Arial" panose="020B0604020202020204" pitchFamily="34" charset="0"/>
                <a:cs typeface="Arial" panose="020B0604020202020204" pitchFamily="34" charset="0"/>
              </a:rPr>
              <a:t>.</a:t>
            </a:r>
            <a:endParaRPr lang="ru-RU"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877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Reja</a:t>
            </a:r>
            <a:r>
              <a:rPr lang="en-US" dirty="0" smtClean="0"/>
              <a:t>:</a:t>
            </a:r>
            <a:endParaRPr lang="ru-RU" dirty="0"/>
          </a:p>
        </p:txBody>
      </p:sp>
      <p:sp>
        <p:nvSpPr>
          <p:cNvPr id="3" name="Подзаголовок 2"/>
          <p:cNvSpPr>
            <a:spLocks noGrp="1"/>
          </p:cNvSpPr>
          <p:nvPr>
            <p:ph type="subTitle" idx="1"/>
          </p:nvPr>
        </p:nvSpPr>
        <p:spPr>
          <a:xfrm>
            <a:off x="820689" y="973015"/>
            <a:ext cx="7385539" cy="3880338"/>
          </a:xfrm>
        </p:spPr>
        <p:txBody>
          <a:bodyPr/>
          <a:lstStyle/>
          <a:p>
            <a:pPr algn="l"/>
            <a:r>
              <a:rPr lang="ru-RU" sz="3200" dirty="0"/>
              <a:t>1</a:t>
            </a:r>
            <a:r>
              <a:rPr lang="en-US" sz="3200" dirty="0" smtClean="0"/>
              <a:t>.</a:t>
            </a:r>
            <a:r>
              <a:rPr lang="en-US" sz="3200" dirty="0" err="1" smtClean="0"/>
              <a:t>Ta’limni</a:t>
            </a:r>
            <a:r>
              <a:rPr lang="en-US" sz="3200" dirty="0" smtClean="0"/>
              <a:t> </a:t>
            </a:r>
            <a:r>
              <a:rPr lang="en-US" sz="3200" dirty="0" err="1" smtClean="0"/>
              <a:t>tashkil</a:t>
            </a:r>
            <a:r>
              <a:rPr lang="en-US" sz="3200" dirty="0" smtClean="0"/>
              <a:t> </a:t>
            </a:r>
            <a:r>
              <a:rPr lang="en-US" sz="3200" dirty="0" err="1" smtClean="0"/>
              <a:t>etish</a:t>
            </a:r>
            <a:r>
              <a:rPr lang="en-US" sz="3200" dirty="0" smtClean="0"/>
              <a:t> </a:t>
            </a:r>
            <a:r>
              <a:rPr lang="en-US" sz="3200" dirty="0" err="1" smtClean="0"/>
              <a:t>shakllari</a:t>
            </a:r>
            <a:r>
              <a:rPr lang="en-US" sz="3200" dirty="0" smtClean="0"/>
              <a:t>.</a:t>
            </a:r>
          </a:p>
          <a:p>
            <a:pPr algn="l"/>
            <a:r>
              <a:rPr lang="ru-RU" sz="3200" dirty="0" smtClean="0"/>
              <a:t>2</a:t>
            </a:r>
            <a:r>
              <a:rPr lang="en-US" sz="3200" dirty="0" smtClean="0"/>
              <a:t>.</a:t>
            </a:r>
            <a:r>
              <a:rPr lang="en-US" sz="3200" dirty="0" err="1" smtClean="0"/>
              <a:t>Darsning</a:t>
            </a:r>
            <a:r>
              <a:rPr lang="en-US" sz="3200" dirty="0" smtClean="0"/>
              <a:t> </a:t>
            </a:r>
            <a:r>
              <a:rPr lang="en-US" sz="3200" dirty="0" err="1" smtClean="0"/>
              <a:t>tuzilishi</a:t>
            </a:r>
            <a:r>
              <a:rPr lang="en-US" sz="3200" dirty="0" smtClean="0"/>
              <a:t> </a:t>
            </a:r>
            <a:r>
              <a:rPr lang="en-US" sz="3200" dirty="0" err="1" smtClean="0"/>
              <a:t>va</a:t>
            </a:r>
            <a:r>
              <a:rPr lang="en-US" sz="3200" dirty="0" smtClean="0"/>
              <a:t> </a:t>
            </a:r>
            <a:r>
              <a:rPr lang="en-US" sz="3200" dirty="0" err="1" smtClean="0"/>
              <a:t>turlari</a:t>
            </a:r>
            <a:r>
              <a:rPr lang="en-US" sz="3200" dirty="0" smtClean="0"/>
              <a:t> </a:t>
            </a:r>
          </a:p>
          <a:p>
            <a:pPr algn="l"/>
            <a:r>
              <a:rPr lang="ru-RU" sz="3200" dirty="0"/>
              <a:t>3</a:t>
            </a:r>
            <a:r>
              <a:rPr lang="en-US" sz="3200" dirty="0" smtClean="0"/>
              <a:t>.</a:t>
            </a:r>
            <a:r>
              <a:rPr lang="en-US" sz="3200" dirty="0" err="1" smtClean="0"/>
              <a:t>Darsga</a:t>
            </a:r>
            <a:r>
              <a:rPr lang="en-US" sz="3200" dirty="0" smtClean="0"/>
              <a:t> </a:t>
            </a:r>
            <a:r>
              <a:rPr lang="en-US" sz="3200" dirty="0" err="1" smtClean="0"/>
              <a:t>qo’yilgan</a:t>
            </a:r>
            <a:r>
              <a:rPr lang="en-US" sz="3200" dirty="0" smtClean="0"/>
              <a:t> </a:t>
            </a:r>
            <a:r>
              <a:rPr lang="en-US" sz="3200" dirty="0" err="1" smtClean="0"/>
              <a:t>pedagogik</a:t>
            </a:r>
            <a:r>
              <a:rPr lang="en-US" sz="3200" dirty="0" smtClean="0"/>
              <a:t> </a:t>
            </a:r>
            <a:r>
              <a:rPr lang="en-US" sz="3200" dirty="0" err="1" smtClean="0"/>
              <a:t>talablar</a:t>
            </a:r>
            <a:endParaRPr lang="en-US" sz="3200" dirty="0"/>
          </a:p>
          <a:p>
            <a:pPr algn="l"/>
            <a:endParaRPr lang="en-US" dirty="0" smtClean="0"/>
          </a:p>
          <a:p>
            <a:endParaRPr lang="ru-RU" dirty="0"/>
          </a:p>
        </p:txBody>
      </p:sp>
    </p:spTree>
    <p:extLst>
      <p:ext uri="{BB962C8B-B14F-4D97-AF65-F5344CB8AC3E}">
        <p14:creationId xmlns:p14="http://schemas.microsoft.com/office/powerpoint/2010/main" val="2681357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57423" y="457201"/>
            <a:ext cx="4945673" cy="1063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prstClr val="black"/>
                </a:solidFill>
              </a:rPr>
              <a:t>O‘qituvchining</a:t>
            </a:r>
            <a:r>
              <a:rPr lang="en-US" sz="2800" dirty="0">
                <a:solidFill>
                  <a:prstClr val="black"/>
                </a:solidFill>
              </a:rPr>
              <a:t> </a:t>
            </a:r>
            <a:r>
              <a:rPr lang="en-US" sz="2800" dirty="0" err="1">
                <a:solidFill>
                  <a:prstClr val="black"/>
                </a:solidFill>
              </a:rPr>
              <a:t>darsga</a:t>
            </a:r>
            <a:r>
              <a:rPr lang="en-US" sz="2800" dirty="0">
                <a:solidFill>
                  <a:prstClr val="black"/>
                </a:solidFill>
              </a:rPr>
              <a:t> </a:t>
            </a:r>
            <a:r>
              <a:rPr lang="en-US" sz="2800" dirty="0" err="1">
                <a:solidFill>
                  <a:prstClr val="black"/>
                </a:solidFill>
              </a:rPr>
              <a:t>tayyorgarligi</a:t>
            </a:r>
            <a:r>
              <a:rPr lang="en-US" sz="2800" dirty="0">
                <a:solidFill>
                  <a:prstClr val="black"/>
                </a:solidFill>
              </a:rPr>
              <a:t>: </a:t>
            </a:r>
          </a:p>
        </p:txBody>
      </p:sp>
      <p:sp>
        <p:nvSpPr>
          <p:cNvPr id="7" name="Horizontal Scroll 6"/>
          <p:cNvSpPr/>
          <p:nvPr/>
        </p:nvSpPr>
        <p:spPr>
          <a:xfrm>
            <a:off x="830883" y="2171700"/>
            <a:ext cx="3046535" cy="16441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prstClr val="black"/>
                </a:solidFill>
              </a:rPr>
              <a:t>Tashxislash</a:t>
            </a:r>
            <a:endParaRPr lang="en-US" dirty="0">
              <a:solidFill>
                <a:prstClr val="black"/>
              </a:solidFill>
            </a:endParaRPr>
          </a:p>
        </p:txBody>
      </p:sp>
      <p:sp>
        <p:nvSpPr>
          <p:cNvPr id="8" name="Horizontal Scroll 7"/>
          <p:cNvSpPr/>
          <p:nvPr/>
        </p:nvSpPr>
        <p:spPr>
          <a:xfrm>
            <a:off x="5169899" y="2171700"/>
            <a:ext cx="3046535" cy="16441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prstClr val="black"/>
                </a:solidFill>
              </a:rPr>
              <a:t>Bashoratlash</a:t>
            </a:r>
            <a:endParaRPr lang="en-US" dirty="0">
              <a:solidFill>
                <a:prstClr val="black"/>
              </a:solidFill>
            </a:endParaRPr>
          </a:p>
        </p:txBody>
      </p:sp>
      <p:sp>
        <p:nvSpPr>
          <p:cNvPr id="9" name="Horizontal Scroll 8"/>
          <p:cNvSpPr/>
          <p:nvPr/>
        </p:nvSpPr>
        <p:spPr>
          <a:xfrm>
            <a:off x="830883" y="4229100"/>
            <a:ext cx="3046535" cy="16441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prstClr val="black"/>
                </a:solidFill>
              </a:rPr>
              <a:t>Loyihalashtirish</a:t>
            </a:r>
            <a:endParaRPr lang="en-US" sz="2800" dirty="0">
              <a:solidFill>
                <a:prstClr val="black"/>
              </a:solidFill>
            </a:endParaRPr>
          </a:p>
        </p:txBody>
      </p:sp>
      <p:sp>
        <p:nvSpPr>
          <p:cNvPr id="10" name="Horizontal Scroll 9"/>
          <p:cNvSpPr/>
          <p:nvPr/>
        </p:nvSpPr>
        <p:spPr>
          <a:xfrm>
            <a:off x="5169899" y="4229100"/>
            <a:ext cx="3046535" cy="16441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prstClr val="black"/>
                </a:solidFill>
              </a:rPr>
              <a:t>R</a:t>
            </a:r>
            <a:r>
              <a:rPr lang="en-US" sz="2800" dirty="0" err="1" smtClean="0">
                <a:solidFill>
                  <a:prstClr val="black"/>
                </a:solidFill>
              </a:rPr>
              <a:t>ejalashtirish</a:t>
            </a:r>
            <a:endParaRPr lang="en-US" dirty="0">
              <a:solidFill>
                <a:prstClr val="black"/>
              </a:solidFill>
            </a:endParaRPr>
          </a:p>
        </p:txBody>
      </p:sp>
    </p:spTree>
    <p:extLst>
      <p:ext uri="{BB962C8B-B14F-4D97-AF65-F5344CB8AC3E}">
        <p14:creationId xmlns:p14="http://schemas.microsoft.com/office/powerpoint/2010/main" val="1511990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581" y="433753"/>
            <a:ext cx="7406774" cy="5673969"/>
          </a:xfrm>
        </p:spPr>
        <p:txBody>
          <a:bodyPr>
            <a:normAutofit/>
          </a:bodyPr>
          <a:lstStyle/>
          <a:p>
            <a:pPr marL="0" indent="0" algn="just">
              <a:buNone/>
            </a:pPr>
            <a:r>
              <a:rPr lang="en-US" sz="2800" dirty="0" err="1">
                <a:latin typeface="Arial" panose="020B0604020202020204" pitchFamily="34" charset="0"/>
                <a:cs typeface="Arial" panose="020B0604020202020204" pitchFamily="34" charset="0"/>
              </a:rPr>
              <a:t>Ta’limni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tashkil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etishning</a:t>
            </a:r>
            <a:r>
              <a:rPr lang="en-US" sz="2800"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yordamchi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shakllari</a:t>
            </a:r>
            <a:r>
              <a:rPr lang="en-US" sz="2800" b="1"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fakultativ</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mashg’ulotlar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sanaladi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Ular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o’quvchilarning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qiziqishlari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asosida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tashkil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etiladi</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ru-RU"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to’garaklar</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ru-RU"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klublar</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ru-RU"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olimpiadalar</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ru-RU"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viktorinalar</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ru-RU"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ko’rgazmalar</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ru-RU" sz="2800" dirty="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ekspeditsiyalar</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hokazolar</a:t>
            </a:r>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81273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Рисунок 2097175"/>
          <p:cNvPicPr>
            <a:picLocks/>
          </p:cNvPicPr>
          <p:nvPr/>
        </p:nvPicPr>
        <p:blipFill>
          <a:blip r:embed="rId2"/>
          <a:stretch>
            <a:fillRect/>
          </a:stretch>
        </p:blipFill>
        <p:spPr>
          <a:xfrm>
            <a:off x="0" y="263075"/>
            <a:ext cx="8956431" cy="6348739"/>
          </a:xfrm>
          <a:prstGeom prst="rect">
            <a:avLst/>
          </a:prstGeom>
        </p:spPr>
      </p:pic>
    </p:spTree>
    <p:extLst>
      <p:ext uri="{BB962C8B-B14F-4D97-AF65-F5344CB8AC3E}">
        <p14:creationId xmlns:p14="http://schemas.microsoft.com/office/powerpoint/2010/main" val="1852204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Заголовок 1048600"/>
          <p:cNvSpPr>
            <a:spLocks noGrp="1"/>
          </p:cNvSpPr>
          <p:nvPr>
            <p:ph type="ctrTitle"/>
          </p:nvPr>
        </p:nvSpPr>
        <p:spPr/>
        <p:txBody>
          <a:bodyPr/>
          <a:lstStyle/>
          <a:p>
            <a:endParaRPr lang="x-none"/>
          </a:p>
        </p:txBody>
      </p:sp>
      <p:pic>
        <p:nvPicPr>
          <p:cNvPr id="2097166" name="Рисунок 2097165"/>
          <p:cNvPicPr>
            <a:picLocks/>
          </p:cNvPicPr>
          <p:nvPr/>
        </p:nvPicPr>
        <p:blipFill>
          <a:blip r:embed="rId2"/>
          <a:stretch>
            <a:fillRect/>
          </a:stretch>
        </p:blipFill>
        <p:spPr>
          <a:xfrm>
            <a:off x="64944" y="8"/>
            <a:ext cx="9079056" cy="69438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06022" y="131763"/>
            <a:ext cx="8928497" cy="6577012"/>
          </a:xfrm>
        </p:spPr>
        <p:txBody>
          <a:bodyPr/>
          <a:lstStyle/>
          <a:p>
            <a:pPr marL="0" indent="0" algn="ctr">
              <a:buNone/>
            </a:pPr>
            <a:r>
              <a:rPr lang="en-US" sz="2400" b="1" dirty="0" err="1"/>
              <a:t>Ta’limni</a:t>
            </a:r>
            <a:r>
              <a:rPr lang="en-US" sz="2400" b="1" dirty="0"/>
              <a:t> </a:t>
            </a:r>
            <a:r>
              <a:rPr lang="en-US" sz="2400" b="1" dirty="0" err="1"/>
              <a:t>tashkil</a:t>
            </a:r>
            <a:r>
              <a:rPr lang="en-US" sz="2400" b="1" dirty="0"/>
              <a:t> </a:t>
            </a:r>
            <a:r>
              <a:rPr lang="en-US" sz="2400" b="1" dirty="0" err="1"/>
              <a:t>etish</a:t>
            </a:r>
            <a:r>
              <a:rPr lang="en-US" sz="2400" b="1" dirty="0"/>
              <a:t> </a:t>
            </a:r>
            <a:r>
              <a:rPr lang="en-US" sz="2400" b="1" dirty="0" err="1"/>
              <a:t>shakli</a:t>
            </a:r>
            <a:r>
              <a:rPr lang="en-US" sz="2400" b="1" dirty="0"/>
              <a:t> </a:t>
            </a:r>
            <a:r>
              <a:rPr lang="en-US" sz="2400" dirty="0"/>
              <a:t>- </a:t>
            </a:r>
            <a:r>
              <a:rPr lang="en-US" sz="2400" dirty="0" err="1"/>
              <a:t>bu</a:t>
            </a:r>
            <a:r>
              <a:rPr lang="en-US" sz="2400" dirty="0"/>
              <a:t> </a:t>
            </a:r>
            <a:r>
              <a:rPr lang="en-US" sz="2400" dirty="0" err="1"/>
              <a:t>o‘qituvchi</a:t>
            </a:r>
            <a:r>
              <a:rPr lang="en-US" sz="2400" dirty="0"/>
              <a:t> </a:t>
            </a:r>
            <a:r>
              <a:rPr lang="en-US" sz="2400" dirty="0" err="1"/>
              <a:t>va</a:t>
            </a:r>
            <a:r>
              <a:rPr lang="en-US" sz="2400" dirty="0"/>
              <a:t> </a:t>
            </a:r>
            <a:r>
              <a:rPr lang="en-US" sz="2400" dirty="0" err="1"/>
              <a:t>o‘quvchining</a:t>
            </a:r>
            <a:r>
              <a:rPr lang="en-US" sz="2400" dirty="0"/>
              <a:t> </a:t>
            </a:r>
            <a:r>
              <a:rPr lang="en-US" sz="2400" dirty="0" err="1"/>
              <a:t>belgilangan</a:t>
            </a:r>
            <a:r>
              <a:rPr lang="en-US" sz="2400" dirty="0"/>
              <a:t> </a:t>
            </a:r>
            <a:r>
              <a:rPr lang="en-US" sz="2400" dirty="0" err="1"/>
              <a:t>tartibda</a:t>
            </a:r>
            <a:r>
              <a:rPr lang="en-US" sz="2400" dirty="0"/>
              <a:t>, </a:t>
            </a:r>
            <a:r>
              <a:rPr lang="en-US" sz="2400" dirty="0" err="1"/>
              <a:t>muayyan</a:t>
            </a:r>
            <a:r>
              <a:rPr lang="en-US" sz="2400" dirty="0"/>
              <a:t> </a:t>
            </a:r>
            <a:r>
              <a:rPr lang="en-US" sz="2400" dirty="0" err="1"/>
              <a:t>maqsadga</a:t>
            </a:r>
            <a:r>
              <a:rPr lang="en-US" sz="2400" dirty="0"/>
              <a:t> </a:t>
            </a:r>
            <a:r>
              <a:rPr lang="en-US" sz="2400" dirty="0" err="1"/>
              <a:t>muvofiq</a:t>
            </a:r>
            <a:r>
              <a:rPr lang="en-US" sz="2400" dirty="0"/>
              <a:t> </a:t>
            </a:r>
            <a:r>
              <a:rPr lang="en-US" sz="2400" dirty="0" err="1"/>
              <a:t>ma’lum</a:t>
            </a:r>
            <a:r>
              <a:rPr lang="en-US" sz="2400" dirty="0"/>
              <a:t> </a:t>
            </a:r>
            <a:r>
              <a:rPr lang="en-US" sz="2400" dirty="0" err="1" smtClean="0"/>
              <a:t>rejimida</a:t>
            </a:r>
            <a:r>
              <a:rPr lang="en-US" sz="2400" dirty="0" smtClean="0"/>
              <a:t> </a:t>
            </a:r>
            <a:r>
              <a:rPr lang="en-US" sz="2400" dirty="0" err="1"/>
              <a:t>tashkil</a:t>
            </a:r>
            <a:r>
              <a:rPr lang="en-US" sz="2400" dirty="0"/>
              <a:t> </a:t>
            </a:r>
            <a:r>
              <a:rPr lang="en-US" sz="2400" dirty="0" err="1"/>
              <a:t>etiladigan</a:t>
            </a:r>
            <a:r>
              <a:rPr lang="en-US" sz="2400" dirty="0"/>
              <a:t> </a:t>
            </a:r>
            <a:r>
              <a:rPr lang="en-US" sz="2400" dirty="0" err="1"/>
              <a:t>o‘quv-bilish</a:t>
            </a:r>
            <a:r>
              <a:rPr lang="en-US" sz="2400" dirty="0"/>
              <a:t> </a:t>
            </a:r>
            <a:r>
              <a:rPr lang="en-US" sz="2400" dirty="0" err="1"/>
              <a:t>faoliyatining</a:t>
            </a:r>
            <a:r>
              <a:rPr lang="en-US" sz="2400" dirty="0"/>
              <a:t> </a:t>
            </a:r>
            <a:r>
              <a:rPr lang="en-US" sz="2400" dirty="0" err="1"/>
              <a:t>tashqi</a:t>
            </a:r>
            <a:r>
              <a:rPr lang="en-US" sz="2400" dirty="0"/>
              <a:t> </a:t>
            </a:r>
            <a:r>
              <a:rPr lang="en-US" sz="2400" dirty="0" err="1"/>
              <a:t>ifodasidir</a:t>
            </a:r>
            <a:r>
              <a:rPr lang="en-US" sz="2400" dirty="0" smtClean="0"/>
              <a:t>.</a:t>
            </a:r>
          </a:p>
          <a:p>
            <a:pPr marL="0" indent="0" algn="ctr">
              <a:buNone/>
            </a:pPr>
            <a:endParaRPr lang="en-US" dirty="0"/>
          </a:p>
        </p:txBody>
      </p:sp>
      <p:sp>
        <p:nvSpPr>
          <p:cNvPr id="5" name="Rounded Rectangle 4"/>
          <p:cNvSpPr/>
          <p:nvPr/>
        </p:nvSpPr>
        <p:spPr>
          <a:xfrm>
            <a:off x="187569" y="1675028"/>
            <a:ext cx="4208585" cy="5055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smtClean="0">
              <a:solidFill>
                <a:prstClr val="white"/>
              </a:solidFill>
            </a:endParaRPr>
          </a:p>
          <a:p>
            <a:pPr algn="ctr"/>
            <a:endParaRPr lang="en-US" dirty="0">
              <a:solidFill>
                <a:prstClr val="white"/>
              </a:solidFill>
            </a:endParaRPr>
          </a:p>
          <a:p>
            <a:pPr algn="ctr"/>
            <a:r>
              <a:rPr lang="en-US" sz="2800" dirty="0" err="1" smtClean="0">
                <a:solidFill>
                  <a:prstClr val="white"/>
                </a:solidFill>
              </a:rPr>
              <a:t>Ayni</a:t>
            </a:r>
            <a:r>
              <a:rPr lang="en-US" sz="2800" dirty="0" smtClean="0">
                <a:solidFill>
                  <a:prstClr val="white"/>
                </a:solidFill>
              </a:rPr>
              <a:t> </a:t>
            </a:r>
            <a:r>
              <a:rPr lang="en-US" sz="2800" dirty="0" err="1" smtClean="0">
                <a:solidFill>
                  <a:prstClr val="white"/>
                </a:solidFill>
              </a:rPr>
              <a:t>vaqtda</a:t>
            </a:r>
            <a:r>
              <a:rPr lang="en-US" sz="2800" dirty="0" smtClean="0">
                <a:solidFill>
                  <a:prstClr val="white"/>
                </a:solidFill>
              </a:rPr>
              <a:t> </a:t>
            </a:r>
            <a:r>
              <a:rPr lang="en-US" sz="2800" dirty="0" err="1" smtClean="0">
                <a:solidFill>
                  <a:prstClr val="white"/>
                </a:solidFill>
              </a:rPr>
              <a:t>ta’limning</a:t>
            </a:r>
            <a:r>
              <a:rPr lang="en-US" sz="2800" dirty="0" smtClean="0">
                <a:solidFill>
                  <a:prstClr val="white"/>
                </a:solidFill>
              </a:rPr>
              <a:t> </a:t>
            </a:r>
            <a:r>
              <a:rPr lang="en-US" sz="2800" dirty="0" err="1" smtClean="0">
                <a:solidFill>
                  <a:prstClr val="white"/>
                </a:solidFill>
              </a:rPr>
              <a:t>quyidagi</a:t>
            </a:r>
            <a:r>
              <a:rPr lang="en-US" sz="2800" dirty="0" smtClean="0">
                <a:solidFill>
                  <a:prstClr val="white"/>
                </a:solidFill>
              </a:rPr>
              <a:t> </a:t>
            </a:r>
            <a:r>
              <a:rPr lang="en-US" sz="2800" dirty="0" err="1" smtClean="0">
                <a:solidFill>
                  <a:prstClr val="white"/>
                </a:solidFill>
              </a:rPr>
              <a:t>shakllari</a:t>
            </a:r>
            <a:r>
              <a:rPr lang="en-US" sz="2800" dirty="0" smtClean="0">
                <a:solidFill>
                  <a:prstClr val="white"/>
                </a:solidFill>
              </a:rPr>
              <a:t> </a:t>
            </a:r>
            <a:r>
              <a:rPr lang="en-US" sz="2800" dirty="0" err="1" smtClean="0">
                <a:solidFill>
                  <a:prstClr val="white"/>
                </a:solidFill>
              </a:rPr>
              <a:t>ajratib</a:t>
            </a:r>
            <a:r>
              <a:rPr lang="en-US" sz="2800" dirty="0" smtClean="0">
                <a:solidFill>
                  <a:prstClr val="white"/>
                </a:solidFill>
              </a:rPr>
              <a:t> </a:t>
            </a:r>
            <a:r>
              <a:rPr lang="en-US" sz="2800" dirty="0" err="1" smtClean="0">
                <a:solidFill>
                  <a:prstClr val="white"/>
                </a:solidFill>
              </a:rPr>
              <a:t>ko‘rsatiladi</a:t>
            </a:r>
            <a:r>
              <a:rPr lang="en-US" sz="2800" dirty="0">
                <a:solidFill>
                  <a:prstClr val="white"/>
                </a:solidFill>
              </a:rPr>
              <a:t>:</a:t>
            </a:r>
          </a:p>
        </p:txBody>
      </p:sp>
      <p:sp>
        <p:nvSpPr>
          <p:cNvPr id="6" name="Rounded Rectangle 5"/>
          <p:cNvSpPr/>
          <p:nvPr/>
        </p:nvSpPr>
        <p:spPr>
          <a:xfrm>
            <a:off x="4812322" y="1521132"/>
            <a:ext cx="4208585" cy="5055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err="1" smtClean="0">
                <a:solidFill>
                  <a:prstClr val="white"/>
                </a:solidFill>
              </a:rPr>
              <a:t>O‘quvchilarni</a:t>
            </a:r>
            <a:r>
              <a:rPr lang="en-US" sz="2000" dirty="0" smtClean="0">
                <a:solidFill>
                  <a:prstClr val="white"/>
                </a:solidFill>
              </a:rPr>
              <a:t> </a:t>
            </a:r>
            <a:r>
              <a:rPr lang="en-US" sz="2000" dirty="0" err="1" smtClean="0">
                <a:solidFill>
                  <a:prstClr val="white"/>
                </a:solidFill>
              </a:rPr>
              <a:t>qamrab</a:t>
            </a:r>
            <a:r>
              <a:rPr lang="en-US" sz="2000" dirty="0" smtClean="0">
                <a:solidFill>
                  <a:prstClr val="white"/>
                </a:solidFill>
              </a:rPr>
              <a:t> </a:t>
            </a:r>
            <a:r>
              <a:rPr lang="en-US" sz="2000" dirty="0" err="1" smtClean="0">
                <a:solidFill>
                  <a:prstClr val="white"/>
                </a:solidFill>
              </a:rPr>
              <a:t>olishi</a:t>
            </a:r>
            <a:r>
              <a:rPr lang="en-US" sz="2000" dirty="0" smtClean="0">
                <a:solidFill>
                  <a:prstClr val="white"/>
                </a:solidFill>
              </a:rPr>
              <a:t>, </a:t>
            </a:r>
            <a:r>
              <a:rPr lang="en-US" sz="2000" dirty="0" err="1" smtClean="0">
                <a:solidFill>
                  <a:prstClr val="white"/>
                </a:solidFill>
              </a:rPr>
              <a:t>o‘quvchilar</a:t>
            </a:r>
            <a:r>
              <a:rPr lang="en-US" sz="2000" dirty="0" smtClean="0">
                <a:solidFill>
                  <a:prstClr val="white"/>
                </a:solidFill>
              </a:rPr>
              <a:t> </a:t>
            </a:r>
            <a:r>
              <a:rPr lang="en-US" sz="2000" dirty="0" err="1" smtClean="0">
                <a:solidFill>
                  <a:prstClr val="white"/>
                </a:solidFill>
              </a:rPr>
              <a:t>faoliyatini</a:t>
            </a:r>
            <a:r>
              <a:rPr lang="en-US" sz="2000" dirty="0" smtClean="0">
                <a:solidFill>
                  <a:prstClr val="white"/>
                </a:solidFill>
              </a:rPr>
              <a:t> </a:t>
            </a:r>
            <a:r>
              <a:rPr lang="en-US" sz="2000" dirty="0" err="1" smtClean="0">
                <a:solidFill>
                  <a:prstClr val="white"/>
                </a:solidFill>
              </a:rPr>
              <a:t>tashkil</a:t>
            </a:r>
            <a:r>
              <a:rPr lang="en-US" sz="2000" dirty="0" smtClean="0">
                <a:solidFill>
                  <a:prstClr val="white"/>
                </a:solidFill>
              </a:rPr>
              <a:t> </a:t>
            </a:r>
            <a:r>
              <a:rPr lang="en-US" sz="2000" dirty="0" err="1" smtClean="0">
                <a:solidFill>
                  <a:prstClr val="white"/>
                </a:solidFill>
              </a:rPr>
              <a:t>etishi</a:t>
            </a:r>
            <a:r>
              <a:rPr lang="en-US" sz="2000" dirty="0" smtClean="0">
                <a:solidFill>
                  <a:prstClr val="white"/>
                </a:solidFill>
              </a:rPr>
              <a:t>, </a:t>
            </a:r>
            <a:r>
              <a:rPr lang="en-US" sz="2000" dirty="0" err="1" smtClean="0">
                <a:solidFill>
                  <a:prstClr val="white"/>
                </a:solidFill>
              </a:rPr>
              <a:t>jamoaviy</a:t>
            </a:r>
            <a:r>
              <a:rPr lang="en-US" sz="2000" dirty="0" smtClean="0">
                <a:solidFill>
                  <a:prstClr val="white"/>
                </a:solidFill>
              </a:rPr>
              <a:t> </a:t>
            </a:r>
            <a:r>
              <a:rPr lang="en-US" sz="2000" dirty="0" err="1" smtClean="0">
                <a:solidFill>
                  <a:prstClr val="white"/>
                </a:solidFill>
              </a:rPr>
              <a:t>va</a:t>
            </a:r>
            <a:r>
              <a:rPr lang="en-US" sz="2000" dirty="0" smtClean="0">
                <a:solidFill>
                  <a:prstClr val="white"/>
                </a:solidFill>
              </a:rPr>
              <a:t> individual </a:t>
            </a:r>
            <a:r>
              <a:rPr lang="en-US" sz="2000" dirty="0" err="1" smtClean="0">
                <a:solidFill>
                  <a:prstClr val="white"/>
                </a:solidFill>
              </a:rPr>
              <a:t>shakllarining</a:t>
            </a:r>
            <a:r>
              <a:rPr lang="en-US" sz="2000" dirty="0" smtClean="0">
                <a:solidFill>
                  <a:prstClr val="white"/>
                </a:solidFill>
              </a:rPr>
              <a:t> </a:t>
            </a:r>
            <a:r>
              <a:rPr lang="en-US" sz="2000" dirty="0" err="1" smtClean="0">
                <a:solidFill>
                  <a:prstClr val="white"/>
                </a:solidFill>
              </a:rPr>
              <a:t>nisbatlari</a:t>
            </a:r>
            <a:r>
              <a:rPr lang="en-US" sz="2000" dirty="0" smtClean="0">
                <a:solidFill>
                  <a:prstClr val="white"/>
                </a:solidFill>
              </a:rPr>
              <a:t>, </a:t>
            </a:r>
            <a:r>
              <a:rPr lang="en-US" sz="2000" dirty="0" err="1" smtClean="0">
                <a:solidFill>
                  <a:prstClr val="white"/>
                </a:solidFill>
              </a:rPr>
              <a:t>mustaqilligi</a:t>
            </a:r>
            <a:r>
              <a:rPr lang="en-US" sz="2000" dirty="0" smtClean="0">
                <a:solidFill>
                  <a:prstClr val="white"/>
                </a:solidFill>
              </a:rPr>
              <a:t> </a:t>
            </a:r>
            <a:r>
              <a:rPr lang="en-US" sz="2000" dirty="0" err="1" smtClean="0">
                <a:solidFill>
                  <a:prstClr val="white"/>
                </a:solidFill>
              </a:rPr>
              <a:t>darajasi</a:t>
            </a:r>
            <a:r>
              <a:rPr lang="en-US" sz="2000" dirty="0" smtClean="0">
                <a:solidFill>
                  <a:prstClr val="white"/>
                </a:solidFill>
              </a:rPr>
              <a:t> </a:t>
            </a:r>
            <a:r>
              <a:rPr lang="en-US" sz="2000" dirty="0" err="1" smtClean="0">
                <a:solidFill>
                  <a:prstClr val="white"/>
                </a:solidFill>
              </a:rPr>
              <a:t>va</a:t>
            </a:r>
            <a:r>
              <a:rPr lang="en-US" sz="2000" dirty="0" smtClean="0">
                <a:solidFill>
                  <a:prstClr val="white"/>
                </a:solidFill>
              </a:rPr>
              <a:t> </a:t>
            </a:r>
            <a:r>
              <a:rPr lang="en-US" sz="2000" dirty="0" err="1" smtClean="0">
                <a:solidFill>
                  <a:prstClr val="white"/>
                </a:solidFill>
              </a:rPr>
              <a:t>o‘qish</a:t>
            </a:r>
            <a:r>
              <a:rPr lang="en-US" sz="2000" dirty="0" smtClean="0">
                <a:solidFill>
                  <a:prstClr val="white"/>
                </a:solidFill>
              </a:rPr>
              <a:t> </a:t>
            </a:r>
            <a:r>
              <a:rPr lang="en-US" sz="2000" dirty="0" err="1" smtClean="0">
                <a:solidFill>
                  <a:prstClr val="white"/>
                </a:solidFill>
              </a:rPr>
              <a:t>jarayoniga</a:t>
            </a:r>
            <a:r>
              <a:rPr lang="en-US" sz="2000" dirty="0" smtClean="0">
                <a:solidFill>
                  <a:prstClr val="white"/>
                </a:solidFill>
              </a:rPr>
              <a:t> </a:t>
            </a:r>
            <a:r>
              <a:rPr lang="en-US" sz="2000" dirty="0" err="1" smtClean="0">
                <a:solidFill>
                  <a:prstClr val="white"/>
                </a:solidFill>
              </a:rPr>
              <a:t>rahbarlik</a:t>
            </a:r>
            <a:r>
              <a:rPr lang="en-US" sz="2000" dirty="0" smtClean="0">
                <a:solidFill>
                  <a:prstClr val="white"/>
                </a:solidFill>
              </a:rPr>
              <a:t> </a:t>
            </a:r>
            <a:r>
              <a:rPr lang="en-US" sz="2000" dirty="0" err="1" smtClean="0">
                <a:solidFill>
                  <a:prstClr val="white"/>
                </a:solidFill>
              </a:rPr>
              <a:t>qilish</a:t>
            </a:r>
            <a:r>
              <a:rPr lang="en-US" sz="2000" dirty="0" smtClean="0">
                <a:solidFill>
                  <a:prstClr val="white"/>
                </a:solidFill>
              </a:rPr>
              <a:t> </a:t>
            </a:r>
            <a:r>
              <a:rPr lang="en-US" sz="2000" dirty="0" err="1" smtClean="0">
                <a:solidFill>
                  <a:prstClr val="white"/>
                </a:solidFill>
              </a:rPr>
              <a:t>xususiyatlari</a:t>
            </a:r>
            <a:r>
              <a:rPr lang="en-US" sz="2000" dirty="0" smtClean="0">
                <a:solidFill>
                  <a:prstClr val="white"/>
                </a:solidFill>
              </a:rPr>
              <a:t> </a:t>
            </a:r>
            <a:r>
              <a:rPr lang="en-US" sz="2000" dirty="0" err="1" smtClean="0">
                <a:solidFill>
                  <a:prstClr val="white"/>
                </a:solidFill>
              </a:rPr>
              <a:t>kabi</a:t>
            </a:r>
            <a:r>
              <a:rPr lang="en-US" sz="2000" dirty="0" smtClean="0">
                <a:solidFill>
                  <a:prstClr val="white"/>
                </a:solidFill>
              </a:rPr>
              <a:t> </a:t>
            </a:r>
            <a:r>
              <a:rPr lang="en-US" sz="2000" dirty="0" err="1" smtClean="0">
                <a:solidFill>
                  <a:prstClr val="white"/>
                </a:solidFill>
              </a:rPr>
              <a:t>belgilariga</a:t>
            </a:r>
            <a:r>
              <a:rPr lang="en-US" sz="2000" dirty="0" smtClean="0">
                <a:solidFill>
                  <a:prstClr val="white"/>
                </a:solidFill>
              </a:rPr>
              <a:t> </a:t>
            </a:r>
            <a:r>
              <a:rPr lang="en-US" sz="2000" dirty="0" err="1" smtClean="0">
                <a:solidFill>
                  <a:prstClr val="white"/>
                </a:solidFill>
              </a:rPr>
              <a:t>ko‘ra</a:t>
            </a:r>
            <a:r>
              <a:rPr lang="en-US" sz="2000" dirty="0" smtClean="0">
                <a:solidFill>
                  <a:prstClr val="white"/>
                </a:solidFill>
              </a:rPr>
              <a:t> </a:t>
            </a:r>
            <a:r>
              <a:rPr lang="en-US" sz="2000" dirty="0" err="1" smtClean="0">
                <a:solidFill>
                  <a:prstClr val="white"/>
                </a:solidFill>
              </a:rPr>
              <a:t>quyidagi</a:t>
            </a:r>
            <a:r>
              <a:rPr lang="en-US" sz="2000" dirty="0" smtClean="0">
                <a:solidFill>
                  <a:prstClr val="white"/>
                </a:solidFill>
              </a:rPr>
              <a:t> </a:t>
            </a:r>
            <a:r>
              <a:rPr lang="en-US" sz="2000" dirty="0" err="1" smtClean="0">
                <a:solidFill>
                  <a:prstClr val="white"/>
                </a:solidFill>
              </a:rPr>
              <a:t>uch</a:t>
            </a:r>
            <a:r>
              <a:rPr lang="en-US" sz="2000" dirty="0" smtClean="0">
                <a:solidFill>
                  <a:prstClr val="white"/>
                </a:solidFill>
              </a:rPr>
              <a:t> </a:t>
            </a:r>
            <a:r>
              <a:rPr lang="en-US" sz="2000" dirty="0" err="1" smtClean="0">
                <a:solidFill>
                  <a:prstClr val="white"/>
                </a:solidFill>
              </a:rPr>
              <a:t>asosiy</a:t>
            </a:r>
            <a:r>
              <a:rPr lang="en-US" sz="2000" dirty="0" smtClean="0">
                <a:solidFill>
                  <a:prstClr val="white"/>
                </a:solidFill>
              </a:rPr>
              <a:t> </a:t>
            </a:r>
            <a:r>
              <a:rPr lang="en-US" sz="2000" dirty="0" err="1" smtClean="0">
                <a:solidFill>
                  <a:prstClr val="white"/>
                </a:solidFill>
              </a:rPr>
              <a:t>turga</a:t>
            </a:r>
            <a:r>
              <a:rPr lang="en-US" sz="2000" dirty="0" smtClean="0">
                <a:solidFill>
                  <a:prstClr val="white"/>
                </a:solidFill>
              </a:rPr>
              <a:t> </a:t>
            </a:r>
            <a:r>
              <a:rPr lang="en-US" sz="2000" dirty="0" err="1" smtClean="0">
                <a:solidFill>
                  <a:prstClr val="white"/>
                </a:solidFill>
              </a:rPr>
              <a:t>ajratilad</a:t>
            </a:r>
            <a:endParaRPr lang="en-US" sz="2000" dirty="0">
              <a:solidFill>
                <a:prstClr val="white"/>
              </a:solidFill>
            </a:endParaRPr>
          </a:p>
        </p:txBody>
      </p:sp>
      <p:sp>
        <p:nvSpPr>
          <p:cNvPr id="7" name="Rounded Rectangle 6"/>
          <p:cNvSpPr/>
          <p:nvPr/>
        </p:nvSpPr>
        <p:spPr>
          <a:xfrm>
            <a:off x="446787" y="4056184"/>
            <a:ext cx="3690148" cy="24501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individual, individual </a:t>
            </a:r>
            <a:r>
              <a:rPr lang="en-US" sz="2400" dirty="0" err="1" smtClean="0">
                <a:solidFill>
                  <a:srgbClr val="FFFF00"/>
                </a:solidFill>
              </a:rPr>
              <a:t>guruhli</a:t>
            </a:r>
            <a:r>
              <a:rPr lang="en-US" sz="2400" dirty="0" smtClean="0">
                <a:solidFill>
                  <a:srgbClr val="FFFF00"/>
                </a:solidFill>
              </a:rPr>
              <a:t>, </a:t>
            </a:r>
            <a:r>
              <a:rPr lang="en-US" sz="2400" dirty="0" err="1" smtClean="0">
                <a:solidFill>
                  <a:srgbClr val="FFFF00"/>
                </a:solidFill>
              </a:rPr>
              <a:t>sinf</a:t>
            </a:r>
            <a:r>
              <a:rPr lang="en-US" sz="2400" dirty="0" smtClean="0">
                <a:solidFill>
                  <a:srgbClr val="FFFF00"/>
                </a:solidFill>
              </a:rPr>
              <a:t> </a:t>
            </a:r>
            <a:r>
              <a:rPr lang="en-US" sz="2400" dirty="0" err="1" smtClean="0">
                <a:solidFill>
                  <a:srgbClr val="FFFF00"/>
                </a:solidFill>
              </a:rPr>
              <a:t>dars</a:t>
            </a:r>
            <a:r>
              <a:rPr lang="en-US" sz="2400" dirty="0" smtClean="0">
                <a:solidFill>
                  <a:srgbClr val="FFFF00"/>
                </a:solidFill>
              </a:rPr>
              <a:t>, </a:t>
            </a:r>
            <a:r>
              <a:rPr lang="en-US" sz="2400" dirty="0" err="1" smtClean="0">
                <a:solidFill>
                  <a:srgbClr val="FFFF00"/>
                </a:solidFill>
              </a:rPr>
              <a:t>leksiya</a:t>
            </a:r>
            <a:r>
              <a:rPr lang="en-US" sz="2400" dirty="0" smtClean="0">
                <a:solidFill>
                  <a:srgbClr val="FFFF00"/>
                </a:solidFill>
              </a:rPr>
              <a:t> seminar </a:t>
            </a:r>
            <a:r>
              <a:rPr lang="en-US" sz="2400" dirty="0" err="1" smtClean="0">
                <a:solidFill>
                  <a:srgbClr val="FFFF00"/>
                </a:solidFill>
              </a:rPr>
              <a:t>va</a:t>
            </a:r>
            <a:r>
              <a:rPr lang="en-US" sz="2400" dirty="0" smtClean="0">
                <a:solidFill>
                  <a:srgbClr val="FFFF00"/>
                </a:solidFill>
              </a:rPr>
              <a:t> </a:t>
            </a:r>
            <a:r>
              <a:rPr lang="en-US" sz="2400" dirty="0" err="1" smtClean="0">
                <a:solidFill>
                  <a:srgbClr val="FFFF00"/>
                </a:solidFill>
              </a:rPr>
              <a:t>sinfdan</a:t>
            </a:r>
            <a:r>
              <a:rPr lang="en-US" sz="2400" dirty="0" smtClean="0">
                <a:solidFill>
                  <a:srgbClr val="FFFF00"/>
                </a:solidFill>
              </a:rPr>
              <a:t> </a:t>
            </a:r>
            <a:r>
              <a:rPr lang="en-US" sz="2400" dirty="0" err="1" smtClean="0">
                <a:solidFill>
                  <a:srgbClr val="FFFF00"/>
                </a:solidFill>
              </a:rPr>
              <a:t>tashqari</a:t>
            </a:r>
            <a:r>
              <a:rPr lang="en-US" sz="2400" dirty="0" smtClean="0">
                <a:solidFill>
                  <a:srgbClr val="FFFF00"/>
                </a:solidFill>
              </a:rPr>
              <a:t>, </a:t>
            </a:r>
            <a:r>
              <a:rPr lang="en-US" sz="2400" dirty="0" err="1" smtClean="0">
                <a:solidFill>
                  <a:srgbClr val="FFFF00"/>
                </a:solidFill>
              </a:rPr>
              <a:t>auditoriyadan</a:t>
            </a:r>
            <a:r>
              <a:rPr lang="en-US" sz="2400" dirty="0" smtClean="0">
                <a:solidFill>
                  <a:srgbClr val="FFFF00"/>
                </a:solidFill>
              </a:rPr>
              <a:t> </a:t>
            </a:r>
            <a:r>
              <a:rPr lang="en-US" sz="2400" dirty="0" err="1" smtClean="0">
                <a:solidFill>
                  <a:srgbClr val="FFFF00"/>
                </a:solidFill>
              </a:rPr>
              <a:t>tashqari</a:t>
            </a:r>
            <a:r>
              <a:rPr lang="en-US" sz="2400" dirty="0" smtClean="0">
                <a:solidFill>
                  <a:srgbClr val="FFFF00"/>
                </a:solidFill>
              </a:rPr>
              <a:t>, </a:t>
            </a:r>
            <a:r>
              <a:rPr lang="en-US" sz="2400" dirty="0" err="1" smtClean="0">
                <a:solidFill>
                  <a:srgbClr val="FFFF00"/>
                </a:solidFill>
              </a:rPr>
              <a:t>maktabdan</a:t>
            </a:r>
            <a:r>
              <a:rPr lang="en-US" sz="2400" dirty="0" smtClean="0">
                <a:solidFill>
                  <a:srgbClr val="FFFF00"/>
                </a:solidFill>
              </a:rPr>
              <a:t> </a:t>
            </a:r>
            <a:r>
              <a:rPr lang="en-US" sz="2400" dirty="0" err="1" smtClean="0">
                <a:solidFill>
                  <a:srgbClr val="FFFF00"/>
                </a:solidFill>
              </a:rPr>
              <a:t>tashqari</a:t>
            </a:r>
            <a:endParaRPr lang="en-US" sz="2400" dirty="0">
              <a:solidFill>
                <a:srgbClr val="FFFF00"/>
              </a:solidFill>
            </a:endParaRPr>
          </a:p>
        </p:txBody>
      </p:sp>
      <p:sp>
        <p:nvSpPr>
          <p:cNvPr id="8" name="Rounded Rectangle 7"/>
          <p:cNvSpPr/>
          <p:nvPr/>
        </p:nvSpPr>
        <p:spPr>
          <a:xfrm>
            <a:off x="4985237" y="4810890"/>
            <a:ext cx="3862753" cy="13906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individual; </a:t>
            </a:r>
            <a:r>
              <a:rPr lang="en-US" sz="2800" dirty="0" err="1">
                <a:solidFill>
                  <a:srgbClr val="FFFF00"/>
                </a:solidFill>
              </a:rPr>
              <a:t>sinf</a:t>
            </a:r>
            <a:r>
              <a:rPr lang="en-US" sz="2800" dirty="0">
                <a:solidFill>
                  <a:srgbClr val="FFFF00"/>
                </a:solidFill>
              </a:rPr>
              <a:t> </a:t>
            </a:r>
            <a:r>
              <a:rPr lang="en-US" sz="2800" dirty="0" err="1">
                <a:solidFill>
                  <a:srgbClr val="FFFF00"/>
                </a:solidFill>
              </a:rPr>
              <a:t>dars</a:t>
            </a:r>
            <a:r>
              <a:rPr lang="en-US" sz="2800" dirty="0">
                <a:solidFill>
                  <a:srgbClr val="FFFF00"/>
                </a:solidFill>
              </a:rPr>
              <a:t>; </a:t>
            </a:r>
            <a:r>
              <a:rPr lang="en-US" sz="2800" dirty="0" err="1" smtClean="0">
                <a:solidFill>
                  <a:srgbClr val="FFFF00"/>
                </a:solidFill>
              </a:rPr>
              <a:t>ma’ruza</a:t>
            </a:r>
            <a:r>
              <a:rPr lang="en-US" sz="2800" dirty="0" smtClean="0">
                <a:solidFill>
                  <a:srgbClr val="FFFF00"/>
                </a:solidFill>
              </a:rPr>
              <a:t>, </a:t>
            </a:r>
            <a:r>
              <a:rPr lang="en-US" sz="2800" dirty="0">
                <a:solidFill>
                  <a:srgbClr val="FFFF00"/>
                </a:solidFill>
              </a:rPr>
              <a:t>seminar</a:t>
            </a:r>
          </a:p>
        </p:txBody>
      </p:sp>
    </p:spTree>
    <p:extLst>
      <p:ext uri="{BB962C8B-B14F-4D97-AF65-F5344CB8AC3E}">
        <p14:creationId xmlns:p14="http://schemas.microsoft.com/office/powerpoint/2010/main" val="1374767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49569" y="188872"/>
            <a:ext cx="6025662" cy="620020"/>
          </a:xfrm>
        </p:spPr>
        <p:txBody>
          <a:bodyPr/>
          <a:lstStyle/>
          <a:p>
            <a:pPr lvl="0" algn="ctr">
              <a:lnSpc>
                <a:spcPct val="115000"/>
              </a:lnSpc>
              <a:spcAft>
                <a:spcPts val="0"/>
              </a:spcAft>
              <a:tabLst>
                <a:tab pos="914400" algn="l"/>
                <a:tab pos="997585" algn="l"/>
              </a:tabLst>
            </a:pPr>
            <a:r>
              <a:rPr lang="en-US" sz="3600" b="1" u="sng" dirty="0" smtClean="0">
                <a:solidFill>
                  <a:srgbClr val="FF0000"/>
                </a:solidFill>
              </a:rPr>
              <a:t>Individual </a:t>
            </a:r>
            <a:r>
              <a:rPr lang="en-US" sz="3600" b="1" u="sng" dirty="0" err="1" smtClean="0">
                <a:solidFill>
                  <a:srgbClr val="FF0000"/>
                </a:solidFill>
              </a:rPr>
              <a:t>shakl</a:t>
            </a:r>
            <a:r>
              <a:rPr lang="en-US" sz="3600" b="1" u="sng" dirty="0" smtClean="0">
                <a:solidFill>
                  <a:srgbClr val="FF0000"/>
                </a:solidFill>
              </a:rPr>
              <a:t> </a:t>
            </a:r>
            <a:endParaRPr lang="ru-RU" sz="3600" b="1" u="sng" dirty="0">
              <a:solidFill>
                <a:srgbClr val="FF0000"/>
              </a:solidFill>
            </a:endParaRPr>
          </a:p>
        </p:txBody>
      </p:sp>
      <p:sp>
        <p:nvSpPr>
          <p:cNvPr id="3" name="Подзаголовок 2"/>
          <p:cNvSpPr>
            <a:spLocks noGrp="1"/>
          </p:cNvSpPr>
          <p:nvPr>
            <p:ph type="subTitle" idx="1"/>
          </p:nvPr>
        </p:nvSpPr>
        <p:spPr>
          <a:xfrm>
            <a:off x="246186" y="745032"/>
            <a:ext cx="8464060" cy="5890230"/>
          </a:xfrm>
        </p:spPr>
        <p:txBody>
          <a:bodyPr>
            <a:noAutofit/>
          </a:bodyPr>
          <a:lstStyle/>
          <a:p>
            <a:pPr indent="534670" algn="just">
              <a:lnSpc>
                <a:spcPct val="115000"/>
              </a:lnSpc>
              <a:tabLst>
                <a:tab pos="914400" algn="l"/>
              </a:tabLst>
            </a:pPr>
            <a:r>
              <a:rPr lang="uz-Cyrl-UZ" sz="2800" dirty="0">
                <a:latin typeface="Times New Roman"/>
                <a:ea typeface="Times New Roman"/>
                <a:cs typeface="Times New Roman"/>
              </a:rPr>
              <a:t>Qadim zamonlarda mavjud bo‘lgan o‘qitishning eng qadimgi shakli </a:t>
            </a:r>
            <a:r>
              <a:rPr lang="uz-Cyrl-UZ" sz="2800" u="sng" dirty="0">
                <a:latin typeface="Times New Roman"/>
                <a:ea typeface="Times New Roman"/>
                <a:cs typeface="Times New Roman"/>
              </a:rPr>
              <a:t>ta’limning individual shakli</a:t>
            </a:r>
            <a:r>
              <a:rPr lang="uz-Cyrl-UZ" sz="2800" dirty="0">
                <a:latin typeface="Times New Roman"/>
                <a:ea typeface="Times New Roman"/>
                <a:cs typeface="Times New Roman"/>
              </a:rPr>
              <a:t> hisoblanadi. Hayotiy tajribalarni ajdodlardan-avlodlarga uzatish ibtidoiy jamiyatda yuzaga kelgan. Y</a:t>
            </a:r>
            <a:r>
              <a:rPr lang="en-US" sz="2800" dirty="0">
                <a:latin typeface="Times New Roman"/>
                <a:ea typeface="Times New Roman"/>
                <a:cs typeface="Times New Roman"/>
              </a:rPr>
              <a:t>o</a:t>
            </a:r>
            <a:r>
              <a:rPr lang="uz-Cyrl-UZ" sz="2800" dirty="0">
                <a:latin typeface="Times New Roman"/>
                <a:ea typeface="Times New Roman"/>
                <a:cs typeface="Times New Roman"/>
              </a:rPr>
              <a:t>zuv paydo bo‘lishi bilan qavm boshlig‘i turli belgilar yordamida o‘zining tajribalarini yoshlarga o‘rgatgan. O‘qituvchi va o‘quvchining bevosita va individual aloqasiga misol sifatida repetitorlikni ko‘rsatish mumkin. O‘qishni tashkil etishning individual shakli antik davr va o‘rta asrlarda yagona usul bo‘lgan, undan ba’zi mamlakatlarda XVIII asrgacha keng foydalanilib kelingan. </a:t>
            </a:r>
            <a:endParaRPr lang="ru-RU" sz="2800" dirty="0">
              <a:latin typeface="Calibri"/>
              <a:ea typeface="Calibri"/>
              <a:cs typeface="Times New Roman"/>
            </a:endParaRPr>
          </a:p>
          <a:p>
            <a:endParaRPr lang="ru-RU" sz="2800" dirty="0"/>
          </a:p>
        </p:txBody>
      </p:sp>
    </p:spTree>
    <p:extLst>
      <p:ext uri="{BB962C8B-B14F-4D97-AF65-F5344CB8AC3E}">
        <p14:creationId xmlns:p14="http://schemas.microsoft.com/office/powerpoint/2010/main" val="146297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2368" y="502778"/>
            <a:ext cx="7385539" cy="5521512"/>
          </a:xfrm>
          <a:prstGeom prst="rect">
            <a:avLst/>
          </a:prstGeom>
        </p:spPr>
        <p:txBody>
          <a:bodyPr wrap="square">
            <a:spAutoFit/>
          </a:bodyPr>
          <a:lstStyle/>
          <a:p>
            <a:pPr indent="537210" algn="just">
              <a:lnSpc>
                <a:spcPct val="115000"/>
              </a:lnSpc>
              <a:spcAft>
                <a:spcPts val="0"/>
              </a:spcAft>
              <a:tabLst>
                <a:tab pos="914400" algn="l"/>
              </a:tabLst>
            </a:pPr>
            <a:r>
              <a:rPr lang="uz-Cyrl-UZ" sz="2800" b="1" dirty="0">
                <a:latin typeface="Times New Roman"/>
                <a:ea typeface="Times New Roman"/>
                <a:cs typeface="Times New Roman"/>
              </a:rPr>
              <a:t>XVI asrdan boshlab individual o‘qitish usulining ahamiyati pasayib, uning o‘rnini </a:t>
            </a:r>
            <a:r>
              <a:rPr lang="uz-Cyrl-UZ" sz="2800" b="1" u="sng" dirty="0">
                <a:latin typeface="Times New Roman"/>
                <a:ea typeface="Times New Roman"/>
                <a:cs typeface="Times New Roman"/>
              </a:rPr>
              <a:t>ta’limning individual-guruhli shakli</a:t>
            </a:r>
            <a:r>
              <a:rPr lang="uz-Cyrl-UZ" sz="2800" b="1" dirty="0">
                <a:latin typeface="Times New Roman"/>
                <a:ea typeface="Times New Roman"/>
                <a:cs typeface="Times New Roman"/>
              </a:rPr>
              <a:t> egallashiga imkon berdi.</a:t>
            </a:r>
            <a:endParaRPr lang="ru-RU" sz="2800" dirty="0">
              <a:latin typeface="Calibri"/>
              <a:ea typeface="Calibri"/>
              <a:cs typeface="Times New Roman"/>
            </a:endParaRPr>
          </a:p>
          <a:p>
            <a:pPr algn="just"/>
            <a:r>
              <a:rPr lang="uz-Cyrl-UZ" sz="2800" dirty="0">
                <a:latin typeface="Times New Roman"/>
                <a:ea typeface="Times New Roman"/>
              </a:rPr>
              <a:t>Ta’limning individual-guruhli </a:t>
            </a:r>
            <a:r>
              <a:rPr lang="uz-Cyrl-UZ" sz="2800" dirty="0" smtClean="0">
                <a:latin typeface="Times New Roman"/>
                <a:ea typeface="Times New Roman"/>
              </a:rPr>
              <a:t>shakli</a:t>
            </a:r>
            <a:r>
              <a:rPr lang="en-US" sz="2800" dirty="0" err="1" smtClean="0">
                <a:latin typeface="Times New Roman"/>
                <a:ea typeface="Times New Roman"/>
              </a:rPr>
              <a:t>dan</a:t>
            </a:r>
            <a:r>
              <a:rPr lang="en-US" sz="2800" dirty="0" smtClean="0">
                <a:latin typeface="Times New Roman"/>
                <a:ea typeface="Times New Roman"/>
              </a:rPr>
              <a:t> </a:t>
            </a:r>
            <a:r>
              <a:rPr lang="uz-Cyrl-UZ" sz="2800" dirty="0" smtClean="0">
                <a:latin typeface="Times New Roman"/>
                <a:ea typeface="Times New Roman"/>
              </a:rPr>
              <a:t> Evropada </a:t>
            </a:r>
            <a:r>
              <a:rPr lang="uz-Cyrl-UZ" sz="2800" dirty="0">
                <a:latin typeface="Times New Roman"/>
                <a:ea typeface="Times New Roman"/>
              </a:rPr>
              <a:t>XVI asrda keng foydalana boshladilar. Markaziy Osiyo davlatlarida bu usuldan qadim davrlarda ham foydalanganlar. Bunga Avesto davri misol bo‘la oladi, bu davrda o‘quvchilar uchun asosiy o‘quv qo‘llanma zardushtiylikning muqaddas manbai “Avesto” (eramizdan avvalgi </a:t>
            </a:r>
            <a:r>
              <a:rPr lang="uz-Cyrl-UZ" sz="2800" dirty="0" smtClean="0">
                <a:latin typeface="Times New Roman"/>
                <a:ea typeface="Times New Roman"/>
              </a:rPr>
              <a:t>VII-VI </a:t>
            </a:r>
            <a:r>
              <a:rPr lang="uz-Cyrl-UZ" sz="2800" dirty="0">
                <a:latin typeface="Times New Roman"/>
                <a:ea typeface="Times New Roman"/>
              </a:rPr>
              <a:t>asrlar) bo‘lib kelgan. </a:t>
            </a:r>
            <a:endParaRPr lang="ru-RU" sz="2800" dirty="0"/>
          </a:p>
        </p:txBody>
      </p:sp>
    </p:spTree>
    <p:extLst>
      <p:ext uri="{BB962C8B-B14F-4D97-AF65-F5344CB8AC3E}">
        <p14:creationId xmlns:p14="http://schemas.microsoft.com/office/powerpoint/2010/main" val="154749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9632" y="139223"/>
            <a:ext cx="8569568" cy="6832640"/>
          </a:xfrm>
          <a:prstGeom prst="rect">
            <a:avLst/>
          </a:prstGeom>
        </p:spPr>
        <p:txBody>
          <a:bodyPr wrap="square">
            <a:spAutoFit/>
          </a:bodyPr>
          <a:lstStyle/>
          <a:p>
            <a:pPr indent="537210" algn="just">
              <a:lnSpc>
                <a:spcPct val="115000"/>
              </a:lnSpc>
              <a:spcAft>
                <a:spcPts val="0"/>
              </a:spcAft>
              <a:tabLst>
                <a:tab pos="914400" algn="l"/>
              </a:tabLst>
            </a:pPr>
            <a:r>
              <a:rPr lang="uz-Cyrl-UZ" sz="2400" b="1" dirty="0">
                <a:latin typeface="Times New Roman"/>
                <a:ea typeface="Times New Roman"/>
                <a:cs typeface="Times New Roman"/>
              </a:rPr>
              <a:t>XI asrdayoq Abu Ali ibn Sino o‘zining “Tadbiri manzil” nomli </a:t>
            </a:r>
            <a:r>
              <a:rPr lang="en-US" sz="2400" b="1" dirty="0" err="1" smtClean="0">
                <a:latin typeface="Times New Roman"/>
                <a:ea typeface="Times New Roman"/>
                <a:cs typeface="Times New Roman"/>
              </a:rPr>
              <a:t>asarida</a:t>
            </a:r>
            <a:r>
              <a:rPr lang="en-US" sz="2400" b="1" dirty="0" smtClean="0">
                <a:latin typeface="Times New Roman"/>
                <a:ea typeface="Times New Roman"/>
                <a:cs typeface="Times New Roman"/>
              </a:rPr>
              <a:t> </a:t>
            </a:r>
            <a:r>
              <a:rPr lang="uz-Cyrl-UZ" sz="2400" b="1" dirty="0" smtClean="0">
                <a:latin typeface="Times New Roman"/>
                <a:ea typeface="Times New Roman"/>
                <a:cs typeface="Times New Roman"/>
              </a:rPr>
              <a:t>o‘quvchilar</a:t>
            </a:r>
            <a:r>
              <a:rPr lang="en-US" sz="2400" b="1" dirty="0" err="1" smtClean="0">
                <a:latin typeface="Times New Roman"/>
                <a:ea typeface="Times New Roman"/>
                <a:cs typeface="Times New Roman"/>
              </a:rPr>
              <a:t>ni</a:t>
            </a:r>
            <a:r>
              <a:rPr lang="en-US" sz="2400" b="1" dirty="0" smtClean="0">
                <a:latin typeface="Times New Roman"/>
                <a:ea typeface="Times New Roman"/>
                <a:cs typeface="Times New Roman"/>
              </a:rPr>
              <a:t> </a:t>
            </a:r>
            <a:r>
              <a:rPr lang="uz-Cyrl-UZ" sz="2400" b="1" dirty="0" smtClean="0">
                <a:latin typeface="Times New Roman"/>
                <a:ea typeface="Times New Roman"/>
                <a:cs typeface="Times New Roman"/>
              </a:rPr>
              <a:t> jamoa</a:t>
            </a:r>
            <a:r>
              <a:rPr lang="en-US" sz="2400" b="1" dirty="0" err="1" smtClean="0">
                <a:latin typeface="Times New Roman"/>
                <a:ea typeface="Times New Roman"/>
                <a:cs typeface="Times New Roman"/>
              </a:rPr>
              <a:t>viy</a:t>
            </a:r>
            <a:r>
              <a:rPr lang="uz-Cyrl-UZ" sz="2400" b="1" dirty="0" smtClean="0">
                <a:latin typeface="Times New Roman"/>
                <a:ea typeface="Times New Roman"/>
                <a:cs typeface="Times New Roman"/>
              </a:rPr>
              <a:t> </a:t>
            </a:r>
            <a:r>
              <a:rPr lang="uz-Cyrl-UZ" sz="2400" b="1" dirty="0">
                <a:latin typeface="Times New Roman"/>
                <a:ea typeface="Times New Roman"/>
                <a:cs typeface="Times New Roman"/>
              </a:rPr>
              <a:t>o‘qitish haqida quyidagi tavsiyalarni beradi:</a:t>
            </a:r>
            <a:endParaRPr lang="ru-RU" sz="2400" dirty="0">
              <a:latin typeface="Calibri"/>
              <a:ea typeface="Calibri"/>
              <a:cs typeface="Times New Roman"/>
            </a:endParaRPr>
          </a:p>
          <a:p>
            <a:pPr indent="537210" algn="just">
              <a:lnSpc>
                <a:spcPct val="115000"/>
              </a:lnSpc>
              <a:spcAft>
                <a:spcPts val="0"/>
              </a:spcAft>
              <a:tabLst>
                <a:tab pos="914400" algn="l"/>
              </a:tabLst>
            </a:pPr>
            <a:r>
              <a:rPr lang="uz-Cyrl-UZ" sz="2400" dirty="0">
                <a:latin typeface="Times New Roman"/>
                <a:ea typeface="Times New Roman"/>
                <a:cs typeface="Times New Roman"/>
              </a:rPr>
              <a:t>1) agarda o‘quvchilar birgalikda o‘qisalar, ular zerikmaydilar, fanni o‘rganishga qiziqish kuchayadi; ularda bir-birlaridan ortda qolmaslik uchun o‘zaro musobaqalashish istagi rivojlanadi, ular bolaning o‘qishi yaxshilanishiga yordam beradi.</a:t>
            </a:r>
            <a:endParaRPr lang="ru-RU" sz="2400" dirty="0">
              <a:latin typeface="Calibri"/>
              <a:ea typeface="Calibri"/>
              <a:cs typeface="Times New Roman"/>
            </a:endParaRPr>
          </a:p>
          <a:p>
            <a:pPr indent="537210" algn="just">
              <a:lnSpc>
                <a:spcPct val="115000"/>
              </a:lnSpc>
              <a:spcAft>
                <a:spcPts val="0"/>
              </a:spcAft>
              <a:tabLst>
                <a:tab pos="914400" algn="l"/>
              </a:tabLst>
            </a:pPr>
            <a:r>
              <a:rPr lang="uz-Cyrl-UZ" sz="2400" dirty="0">
                <a:latin typeface="Times New Roman"/>
                <a:ea typeface="Times New Roman"/>
                <a:cs typeface="Times New Roman"/>
              </a:rPr>
              <a:t>2) o‘zaro suhbatlarda o‘quvchilar kitobdan o‘qish yoki kattalardan eshitgan qiziqarli ma’lumotlarni bir-birlariga aytib beradilar;</a:t>
            </a:r>
            <a:endParaRPr lang="ru-RU" sz="2400" dirty="0">
              <a:latin typeface="Calibri"/>
              <a:ea typeface="Calibri"/>
              <a:cs typeface="Times New Roman"/>
            </a:endParaRPr>
          </a:p>
          <a:p>
            <a:pPr indent="537210" algn="just">
              <a:lnSpc>
                <a:spcPct val="115000"/>
              </a:lnSpc>
              <a:spcAft>
                <a:spcPts val="0"/>
              </a:spcAft>
              <a:tabLst>
                <a:tab pos="914400" algn="l"/>
              </a:tabLst>
            </a:pPr>
            <a:r>
              <a:rPr lang="uz-Cyrl-UZ" sz="2400" dirty="0">
                <a:latin typeface="Times New Roman"/>
                <a:ea typeface="Times New Roman"/>
                <a:cs typeface="Times New Roman"/>
              </a:rPr>
              <a:t>3) bolalar birgalikda, yig‘ilganlarida bir-birilari bilan do‘stlashadilar va bir-birlarini hurmat qiladilar; ular faqatgina musobaqalashmaydilar, balki bir-birlariga o‘quv materiallarini o‘zlashtirishda yordam beradilar; bu bilan bolalar mag‘rurlanadilar, bir-birlaridan yaxshi odatlarni o‘rganadilar</a:t>
            </a:r>
            <a:r>
              <a:rPr lang="uz-Cyrl-UZ" sz="2400" baseline="30000" dirty="0">
                <a:latin typeface="Times New Roman"/>
                <a:ea typeface="Times New Roman"/>
                <a:cs typeface="Times New Roman"/>
                <a:hlinkClick r:id="" action="ppaction://hlinkfile"/>
              </a:rPr>
              <a:t>2</a:t>
            </a:r>
            <a:r>
              <a:rPr lang="uz-Cyrl-UZ" sz="2400" dirty="0">
                <a:latin typeface="Times New Roman"/>
                <a:ea typeface="Times New Roman"/>
                <a:cs typeface="Times New Roman"/>
              </a:rPr>
              <a:t>.</a:t>
            </a:r>
            <a:endParaRPr lang="ru-RU" sz="2400" dirty="0">
              <a:latin typeface="Calibri"/>
              <a:ea typeface="Calibri"/>
              <a:cs typeface="Times New Roman"/>
            </a:endParaRPr>
          </a:p>
          <a:p>
            <a:pPr algn="just">
              <a:spcAft>
                <a:spcPts val="0"/>
              </a:spcAft>
            </a:pPr>
            <a:endParaRPr lang="ru-RU" sz="2400" dirty="0">
              <a:effectLst/>
              <a:latin typeface="Times New Roman"/>
              <a:ea typeface="Times New Roman"/>
            </a:endParaRPr>
          </a:p>
        </p:txBody>
      </p:sp>
    </p:spTree>
    <p:extLst>
      <p:ext uri="{BB962C8B-B14F-4D97-AF65-F5344CB8AC3E}">
        <p14:creationId xmlns:p14="http://schemas.microsoft.com/office/powerpoint/2010/main" val="461097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461" y="276472"/>
            <a:ext cx="8229600" cy="6555641"/>
          </a:xfrm>
          <a:prstGeom prst="rect">
            <a:avLst/>
          </a:prstGeom>
        </p:spPr>
        <p:txBody>
          <a:bodyPr wrap="square">
            <a:spAutoFit/>
          </a:bodyPr>
          <a:lstStyle/>
          <a:p>
            <a:r>
              <a:rPr lang="en-US" sz="2800" dirty="0" smtClean="0">
                <a:latin typeface="Times New Roman"/>
                <a:ea typeface="Times New Roman"/>
              </a:rPr>
              <a:t>    </a:t>
            </a:r>
            <a:r>
              <a:rPr lang="uz-Cyrl-UZ" sz="2800" dirty="0" smtClean="0">
                <a:latin typeface="Times New Roman"/>
                <a:ea typeface="Times New Roman"/>
              </a:rPr>
              <a:t>XV </a:t>
            </a:r>
            <a:r>
              <a:rPr lang="uz-Cyrl-UZ" sz="2800" dirty="0">
                <a:latin typeface="Times New Roman"/>
                <a:ea typeface="Times New Roman"/>
              </a:rPr>
              <a:t>asrda </a:t>
            </a:r>
            <a:r>
              <a:rPr lang="uz-Cyrl-UZ" sz="2800" dirty="0" smtClean="0">
                <a:latin typeface="Times New Roman"/>
                <a:ea typeface="Times New Roman"/>
              </a:rPr>
              <a:t>jamoa</a:t>
            </a:r>
            <a:r>
              <a:rPr lang="en-US" sz="2800" dirty="0" err="1" smtClean="0">
                <a:latin typeface="Times New Roman"/>
                <a:ea typeface="Times New Roman"/>
              </a:rPr>
              <a:t>viy</a:t>
            </a:r>
            <a:r>
              <a:rPr lang="uz-Cyrl-UZ" sz="2800" dirty="0" smtClean="0">
                <a:latin typeface="Times New Roman"/>
                <a:ea typeface="Times New Roman"/>
              </a:rPr>
              <a:t> </a:t>
            </a:r>
            <a:r>
              <a:rPr lang="uz-Cyrl-UZ" sz="2800" dirty="0">
                <a:latin typeface="Times New Roman"/>
                <a:ea typeface="Times New Roman"/>
              </a:rPr>
              <a:t>o‘qitishni tashkil etish g‘oyasini Muhammad Tarag‘ay Ulug‘bek davom ettiradi. Mutafakkir o‘zining madrasalarida  individual mashg‘ulotlar tizimini bekor qiladi va “jamoa” sinf-dars tizimiga yaqin bo‘lgan shaklini joriy qiladi. Umumiy ma’ruzani 50-70 nafar kishidan iborat katta guruhga odatda, o‘z sohasida mashhur bo‘lgan olim mudarris (o‘qituvchi-professor) o‘qiydi, amaliy mashg‘ulotlarni esa 10-15 kishidan iborat kichik guruhda kichik mudarris (o‘qituvchi) olib boradi. O‘qitishning muhim metodlari munozara va tortishuvlar hisoblangan. Samarqand madrasasida ma’ruzalarni allomaning </a:t>
            </a:r>
            <a:r>
              <a:rPr lang="uz-Cyrl-UZ" sz="2800" dirty="0" smtClean="0">
                <a:latin typeface="Times New Roman"/>
                <a:ea typeface="Times New Roman"/>
              </a:rPr>
              <a:t>o‘zi</a:t>
            </a:r>
            <a:r>
              <a:rPr lang="en-US" sz="2800" dirty="0" smtClean="0">
                <a:latin typeface="Times New Roman"/>
                <a:ea typeface="Times New Roman"/>
              </a:rPr>
              <a:t>,</a:t>
            </a:r>
            <a:r>
              <a:rPr lang="uz-Cyrl-UZ" sz="2800" dirty="0" smtClean="0">
                <a:latin typeface="Times New Roman"/>
                <a:ea typeface="Times New Roman"/>
              </a:rPr>
              <a:t>  </a:t>
            </a:r>
            <a:r>
              <a:rPr lang="uz-Cyrl-UZ" sz="2800" dirty="0">
                <a:latin typeface="Times New Roman"/>
                <a:ea typeface="Times New Roman"/>
              </a:rPr>
              <a:t>Qozizoda Rumiy, Mavlono Muhammad, Ali Qushchi, Avaz Kirmani kabi va boshqa mashhur olimlari o‘qiganlar. </a:t>
            </a:r>
            <a:endParaRPr lang="ru-RU" sz="2800" dirty="0"/>
          </a:p>
        </p:txBody>
      </p:sp>
    </p:spTree>
    <p:extLst>
      <p:ext uri="{BB962C8B-B14F-4D97-AF65-F5344CB8AC3E}">
        <p14:creationId xmlns:p14="http://schemas.microsoft.com/office/powerpoint/2010/main" val="2857218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2368" y="477916"/>
            <a:ext cx="7678615" cy="6407908"/>
          </a:xfrm>
          <a:prstGeom prst="rect">
            <a:avLst/>
          </a:prstGeom>
        </p:spPr>
        <p:txBody>
          <a:bodyPr wrap="square">
            <a:spAutoFit/>
          </a:bodyPr>
          <a:lstStyle/>
          <a:p>
            <a:pPr indent="534670" algn="just">
              <a:lnSpc>
                <a:spcPct val="115000"/>
              </a:lnSpc>
              <a:spcAft>
                <a:spcPts val="0"/>
              </a:spcAft>
              <a:tabLst>
                <a:tab pos="914400" algn="l"/>
              </a:tabLst>
            </a:pPr>
            <a:r>
              <a:rPr lang="uz-Cyrl-UZ" sz="2800" dirty="0">
                <a:latin typeface="Times New Roman"/>
                <a:ea typeface="Times New Roman"/>
                <a:cs typeface="Times New Roman"/>
              </a:rPr>
              <a:t>G‘arbiy Rossiya </a:t>
            </a:r>
            <a:r>
              <a:rPr lang="uz-Cyrl-UZ" sz="2800" dirty="0" smtClean="0">
                <a:latin typeface="Times New Roman"/>
                <a:ea typeface="Times New Roman"/>
                <a:cs typeface="Times New Roman"/>
              </a:rPr>
              <a:t>(hozirgi Belorussiya va Ukrainaning  g‘arbiy qismlari) maktablarida </a:t>
            </a:r>
            <a:r>
              <a:rPr lang="uz-Cyrl-UZ" sz="2800" dirty="0">
                <a:latin typeface="Times New Roman"/>
                <a:ea typeface="Times New Roman"/>
                <a:cs typeface="Times New Roman"/>
              </a:rPr>
              <a:t>ilk </a:t>
            </a:r>
            <a:r>
              <a:rPr lang="uz-Cyrl-UZ" sz="2800" dirty="0" smtClean="0">
                <a:latin typeface="Times New Roman"/>
                <a:ea typeface="Times New Roman"/>
                <a:cs typeface="Times New Roman"/>
              </a:rPr>
              <a:t>bor</a:t>
            </a:r>
            <a:r>
              <a:rPr lang="en-US" sz="2800" dirty="0" smtClean="0">
                <a:latin typeface="Times New Roman"/>
                <a:ea typeface="Times New Roman"/>
                <a:cs typeface="Times New Roman"/>
              </a:rPr>
              <a:t> </a:t>
            </a:r>
            <a:r>
              <a:rPr lang="uz-Cyrl-UZ" sz="2800" u="sng" dirty="0" smtClean="0">
                <a:solidFill>
                  <a:prstClr val="black"/>
                </a:solidFill>
                <a:latin typeface="Times New Roman"/>
                <a:ea typeface="Times New Roman"/>
                <a:cs typeface="Times New Roman"/>
              </a:rPr>
              <a:t> sinf-dars shakli</a:t>
            </a:r>
            <a:r>
              <a:rPr lang="en-US" sz="2800" dirty="0">
                <a:solidFill>
                  <a:prstClr val="black"/>
                </a:solidFill>
                <a:latin typeface="Times New Roman"/>
                <a:ea typeface="Times New Roman"/>
                <a:cs typeface="Times New Roman"/>
              </a:rPr>
              <a:t> </a:t>
            </a:r>
            <a:r>
              <a:rPr lang="uz-Cyrl-UZ" sz="2800" dirty="0" smtClean="0">
                <a:latin typeface="Times New Roman"/>
                <a:ea typeface="Times New Roman"/>
                <a:cs typeface="Times New Roman"/>
              </a:rPr>
              <a:t>qo‘llanilgan. </a:t>
            </a:r>
            <a:r>
              <a:rPr lang="uz-Cyrl-UZ" sz="2800" dirty="0">
                <a:latin typeface="Times New Roman"/>
                <a:ea typeface="Times New Roman"/>
                <a:cs typeface="Times New Roman"/>
              </a:rPr>
              <a:t>Bu </a:t>
            </a:r>
            <a:r>
              <a:rPr lang="uz-Cyrl-UZ" sz="2800" dirty="0" smtClean="0">
                <a:latin typeface="Times New Roman"/>
                <a:ea typeface="Times New Roman"/>
                <a:cs typeface="Times New Roman"/>
              </a:rPr>
              <a:t>tizim</a:t>
            </a:r>
            <a:r>
              <a:rPr lang="en-US" sz="2800" dirty="0" smtClean="0">
                <a:latin typeface="Times New Roman"/>
                <a:ea typeface="Times New Roman"/>
                <a:cs typeface="Times New Roman"/>
              </a:rPr>
              <a:t> </a:t>
            </a:r>
            <a:r>
              <a:rPr lang="uz-Cyrl-UZ" sz="2800" dirty="0" smtClean="0">
                <a:latin typeface="Times New Roman"/>
                <a:ea typeface="Times New Roman"/>
                <a:cs typeface="Times New Roman"/>
              </a:rPr>
              <a:t> </a:t>
            </a:r>
            <a:r>
              <a:rPr lang="uz-Cyrl-UZ" sz="2800" dirty="0">
                <a:latin typeface="Times New Roman"/>
                <a:ea typeface="Times New Roman"/>
                <a:cs typeface="Times New Roman"/>
              </a:rPr>
              <a:t>XVII asrda </a:t>
            </a:r>
            <a:r>
              <a:rPr lang="uz-Cyrl-UZ" sz="2800" dirty="0" smtClean="0">
                <a:latin typeface="Times New Roman"/>
                <a:ea typeface="Times New Roman"/>
                <a:cs typeface="Times New Roman"/>
              </a:rPr>
              <a:t>Y</a:t>
            </a:r>
            <a:r>
              <a:rPr lang="en-US" sz="2800" dirty="0" smtClean="0">
                <a:latin typeface="Times New Roman"/>
                <a:ea typeface="Times New Roman"/>
                <a:cs typeface="Times New Roman"/>
              </a:rPr>
              <a:t>a</a:t>
            </a:r>
            <a:r>
              <a:rPr lang="uz-Cyrl-UZ" sz="2800" dirty="0" smtClean="0">
                <a:latin typeface="Times New Roman"/>
                <a:ea typeface="Times New Roman"/>
                <a:cs typeface="Times New Roman"/>
              </a:rPr>
              <a:t>n </a:t>
            </a:r>
            <a:r>
              <a:rPr lang="uz-Cyrl-UZ" sz="2800" dirty="0">
                <a:latin typeface="Times New Roman"/>
                <a:ea typeface="Times New Roman"/>
                <a:cs typeface="Times New Roman"/>
              </a:rPr>
              <a:t>Amos Komenskiy tomonidan “Buyuk didaktika” asarida nazariy jhatdan asoslab berildi va ommaviylashtirildi. </a:t>
            </a:r>
            <a:endParaRPr lang="en-US" sz="2800" dirty="0" smtClean="0">
              <a:latin typeface="Times New Roman"/>
              <a:ea typeface="Times New Roman"/>
              <a:cs typeface="Times New Roman"/>
            </a:endParaRPr>
          </a:p>
          <a:p>
            <a:pPr indent="534670" algn="just">
              <a:lnSpc>
                <a:spcPct val="115000"/>
              </a:lnSpc>
              <a:spcAft>
                <a:spcPts val="0"/>
              </a:spcAft>
              <a:tabLst>
                <a:tab pos="914400" algn="l"/>
              </a:tabLst>
            </a:pPr>
            <a:r>
              <a:rPr lang="uz-Cyrl-UZ" sz="2800" dirty="0" smtClean="0">
                <a:latin typeface="Times New Roman"/>
                <a:ea typeface="Times New Roman"/>
                <a:cs typeface="Times New Roman"/>
              </a:rPr>
              <a:t>Olim </a:t>
            </a:r>
            <a:r>
              <a:rPr lang="uz-Cyrl-UZ" sz="2800" dirty="0">
                <a:latin typeface="Times New Roman"/>
                <a:ea typeface="Times New Roman"/>
                <a:cs typeface="Times New Roman"/>
              </a:rPr>
              <a:t>pedagogikaga </a:t>
            </a:r>
            <a:r>
              <a:rPr lang="uz-Cyrl-UZ" sz="2800" u="sng" dirty="0">
                <a:latin typeface="Times New Roman"/>
                <a:ea typeface="Times New Roman"/>
                <a:cs typeface="Times New Roman"/>
              </a:rPr>
              <a:t>o‘quv yili, o‘quv kuni, dars, mashg‘ulotlar orasidagi tanaffus, o‘quv ta’tillari</a:t>
            </a:r>
            <a:r>
              <a:rPr lang="uz-Cyrl-UZ" sz="2800" i="1" dirty="0">
                <a:latin typeface="Times New Roman"/>
                <a:ea typeface="Times New Roman"/>
                <a:cs typeface="Times New Roman"/>
              </a:rPr>
              <a:t> </a:t>
            </a:r>
            <a:r>
              <a:rPr lang="uz-Cyrl-UZ" sz="2800" dirty="0">
                <a:latin typeface="Times New Roman"/>
                <a:ea typeface="Times New Roman"/>
                <a:cs typeface="Times New Roman"/>
              </a:rPr>
              <a:t>kabi tushunchalarni kiritdi. </a:t>
            </a:r>
            <a:endParaRPr lang="en-US" sz="2800" dirty="0" smtClean="0">
              <a:latin typeface="Times New Roman"/>
              <a:ea typeface="Times New Roman"/>
              <a:cs typeface="Times New Roman"/>
            </a:endParaRPr>
          </a:p>
          <a:p>
            <a:pPr indent="534670" algn="just">
              <a:lnSpc>
                <a:spcPct val="115000"/>
              </a:lnSpc>
              <a:spcAft>
                <a:spcPts val="0"/>
              </a:spcAft>
              <a:tabLst>
                <a:tab pos="914400" algn="l"/>
              </a:tabLst>
            </a:pPr>
            <a:r>
              <a:rPr lang="uz-Cyrl-UZ" sz="2800" dirty="0" smtClean="0">
                <a:latin typeface="Times New Roman"/>
                <a:ea typeface="Times New Roman"/>
                <a:cs typeface="Times New Roman"/>
              </a:rPr>
              <a:t>Sinf-dars </a:t>
            </a:r>
            <a:r>
              <a:rPr lang="uz-Cyrl-UZ" sz="2800" dirty="0">
                <a:latin typeface="Times New Roman"/>
                <a:ea typeface="Times New Roman"/>
                <a:cs typeface="Times New Roman"/>
              </a:rPr>
              <a:t>tizimi garchi 350 yil avval asoslangan bo‘lsada, bugungi kunda ham keng ko‘lamda qo‘llanilib kelinmoqda.</a:t>
            </a:r>
            <a:endParaRPr lang="ru-RU" sz="2800" dirty="0">
              <a:latin typeface="Calibri"/>
              <a:ea typeface="Calibri"/>
              <a:cs typeface="Times New Roman"/>
            </a:endParaRPr>
          </a:p>
          <a:p>
            <a:pPr algn="just">
              <a:spcAft>
                <a:spcPts val="0"/>
              </a:spcAft>
            </a:pPr>
            <a:r>
              <a:rPr lang="ru-RU" sz="2400" baseline="30000" dirty="0">
                <a:latin typeface="Times New Roman"/>
                <a:ea typeface="Times New Roman"/>
              </a:rPr>
              <a:t> </a:t>
            </a:r>
            <a:endParaRPr lang="ru-RU" sz="2400" dirty="0">
              <a:effectLst/>
              <a:latin typeface="Times New Roman"/>
              <a:ea typeface="Times New Roman"/>
            </a:endParaRPr>
          </a:p>
        </p:txBody>
      </p:sp>
    </p:spTree>
    <p:extLst>
      <p:ext uri="{BB962C8B-B14F-4D97-AF65-F5344CB8AC3E}">
        <p14:creationId xmlns:p14="http://schemas.microsoft.com/office/powerpoint/2010/main" val="3763976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5138" y="782994"/>
            <a:ext cx="7162800" cy="5693866"/>
          </a:xfrm>
          <a:prstGeom prst="rect">
            <a:avLst/>
          </a:prstGeom>
        </p:spPr>
        <p:txBody>
          <a:bodyPr wrap="square">
            <a:spAutoFit/>
          </a:bodyPr>
          <a:lstStyle/>
          <a:p>
            <a:r>
              <a:rPr lang="en-US" sz="2800" dirty="0" smtClean="0">
                <a:latin typeface="Times New Roman"/>
                <a:ea typeface="Times New Roman"/>
              </a:rPr>
              <a:t>   XX </a:t>
            </a:r>
            <a:r>
              <a:rPr lang="en-US" sz="2800" dirty="0" err="1" smtClean="0">
                <a:latin typeface="Times New Roman"/>
                <a:ea typeface="Times New Roman"/>
              </a:rPr>
              <a:t>asr</a:t>
            </a:r>
            <a:r>
              <a:rPr lang="en-US" sz="2800" dirty="0" smtClean="0">
                <a:latin typeface="Times New Roman"/>
                <a:ea typeface="Times New Roman"/>
              </a:rPr>
              <a:t> - 70 </a:t>
            </a:r>
            <a:r>
              <a:rPr lang="en-US" sz="2800" dirty="0" err="1" smtClean="0">
                <a:latin typeface="Times New Roman"/>
                <a:ea typeface="Times New Roman"/>
              </a:rPr>
              <a:t>yillarda</a:t>
            </a:r>
            <a:r>
              <a:rPr lang="en-US" sz="2800" dirty="0" smtClean="0">
                <a:latin typeface="Times New Roman"/>
                <a:ea typeface="Times New Roman"/>
              </a:rPr>
              <a:t> </a:t>
            </a:r>
            <a:r>
              <a:rPr lang="uz-Cyrl-UZ" sz="2800" dirty="0" smtClean="0">
                <a:latin typeface="Times New Roman"/>
                <a:ea typeface="Times New Roman"/>
              </a:rPr>
              <a:t>universitetlar</a:t>
            </a:r>
            <a:r>
              <a:rPr lang="en-US" sz="2800" dirty="0" smtClean="0">
                <a:latin typeface="Times New Roman"/>
                <a:ea typeface="Times New Roman"/>
              </a:rPr>
              <a:t> </a:t>
            </a:r>
            <a:r>
              <a:rPr lang="en-US" sz="2800" dirty="0" err="1" smtClean="0">
                <a:latin typeface="Times New Roman"/>
                <a:ea typeface="Times New Roman"/>
              </a:rPr>
              <a:t>kopayib</a:t>
            </a:r>
            <a:r>
              <a:rPr lang="uz-Cyrl-UZ" sz="2800" dirty="0" smtClean="0">
                <a:latin typeface="Times New Roman"/>
                <a:ea typeface="Times New Roman"/>
              </a:rPr>
              <a:t>  </a:t>
            </a:r>
            <a:r>
              <a:rPr lang="uz-Cyrl-UZ" sz="2800" dirty="0">
                <a:latin typeface="Times New Roman"/>
                <a:ea typeface="Times New Roman"/>
              </a:rPr>
              <a:t>bo‘lishi bilan </a:t>
            </a:r>
            <a:r>
              <a:rPr lang="uz-Cyrl-UZ" sz="2800" b="1" u="sng" dirty="0">
                <a:latin typeface="Times New Roman"/>
                <a:ea typeface="Times New Roman"/>
              </a:rPr>
              <a:t>ta’limning ma’ruza-seminar tizimi</a:t>
            </a:r>
            <a:r>
              <a:rPr lang="uz-Cyrl-UZ" sz="2800" b="1" dirty="0">
                <a:latin typeface="Times New Roman"/>
                <a:ea typeface="Times New Roman"/>
              </a:rPr>
              <a:t> </a:t>
            </a:r>
            <a:r>
              <a:rPr lang="uz-Cyrl-UZ" sz="2800" dirty="0">
                <a:latin typeface="Times New Roman"/>
                <a:ea typeface="Times New Roman"/>
              </a:rPr>
              <a:t>yuzaga kela </a:t>
            </a:r>
            <a:r>
              <a:rPr lang="uz-Cyrl-UZ" sz="2800" dirty="0" smtClean="0">
                <a:latin typeface="Times New Roman"/>
                <a:ea typeface="Times New Roman"/>
              </a:rPr>
              <a:t>boshladi</a:t>
            </a:r>
            <a:r>
              <a:rPr lang="uz-Cyrl-UZ" sz="2800" dirty="0">
                <a:latin typeface="Times New Roman"/>
                <a:ea typeface="Times New Roman"/>
              </a:rPr>
              <a:t>. U yaratilgan paytdan beri hali deyarli hech bir katta o‘zgarishlarga ega emas. Ma’ruza, seminar, amaliy va laboratoriya ishlari, konsultatsiya va tanlagan kasbi bo‘yicha amaliyot hozirgacha leksion-seminar tizim sifatida o‘qishning asosiy shakllaridan biri bo‘lib kelmoqda. Leksion-seminar tizimi o‘zining sof ko‘rinishida </a:t>
            </a:r>
            <a:r>
              <a:rPr lang="uz-Cyrl-UZ" sz="2800" dirty="0" smtClean="0">
                <a:latin typeface="Times New Roman"/>
                <a:ea typeface="Times New Roman"/>
              </a:rPr>
              <a:t>oliy</a:t>
            </a:r>
            <a:r>
              <a:rPr lang="en-US" sz="2800" dirty="0" smtClean="0">
                <a:latin typeface="Times New Roman"/>
                <a:ea typeface="Times New Roman"/>
              </a:rPr>
              <a:t>,professional </a:t>
            </a:r>
            <a:r>
              <a:rPr lang="en-US" sz="2800" dirty="0" err="1" smtClean="0">
                <a:latin typeface="Times New Roman"/>
                <a:ea typeface="Times New Roman"/>
              </a:rPr>
              <a:t>ta’lim</a:t>
            </a:r>
            <a:r>
              <a:rPr lang="en-US" sz="2800" dirty="0" smtClean="0">
                <a:latin typeface="Times New Roman"/>
                <a:ea typeface="Times New Roman"/>
              </a:rPr>
              <a:t> </a:t>
            </a:r>
            <a:r>
              <a:rPr lang="en-US" sz="2800" dirty="0" err="1" smtClean="0">
                <a:latin typeface="Times New Roman"/>
                <a:ea typeface="Times New Roman"/>
              </a:rPr>
              <a:t>tizimida</a:t>
            </a:r>
            <a:r>
              <a:rPr lang="en-US" sz="2800" dirty="0" smtClean="0">
                <a:latin typeface="Times New Roman"/>
                <a:ea typeface="Times New Roman"/>
              </a:rPr>
              <a:t> </a:t>
            </a:r>
            <a:r>
              <a:rPr lang="uz-Cyrl-UZ" sz="2800" dirty="0" smtClean="0">
                <a:latin typeface="Times New Roman"/>
                <a:ea typeface="Times New Roman"/>
              </a:rPr>
              <a:t> </a:t>
            </a:r>
            <a:r>
              <a:rPr lang="uz-Cyrl-UZ" sz="2800" dirty="0">
                <a:latin typeface="Times New Roman"/>
                <a:ea typeface="Times New Roman"/>
              </a:rPr>
              <a:t>va oliy maktabdan keyingi ta’lim amaliyotida qo‘llaniladi. </a:t>
            </a:r>
            <a:endParaRPr lang="ru-RU" sz="2800" dirty="0"/>
          </a:p>
        </p:txBody>
      </p:sp>
    </p:spTree>
    <p:extLst>
      <p:ext uri="{BB962C8B-B14F-4D97-AF65-F5344CB8AC3E}">
        <p14:creationId xmlns:p14="http://schemas.microsoft.com/office/powerpoint/2010/main" val="31404417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0.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1.xml><?xml version="1.0" encoding="utf-8"?>
<a:theme xmlns:a="http://schemas.openxmlformats.org/drawingml/2006/main" name="1_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2.xml><?xml version="1.0" encoding="utf-8"?>
<a:theme xmlns:a="http://schemas.openxmlformats.org/drawingml/2006/main" name="2_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3.xml><?xml version="1.0" encoding="utf-8"?>
<a:theme xmlns:a="http://schemas.openxmlformats.org/drawingml/2006/main" name="3_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Theme">
  <a:themeElements>
    <a:clrScheme name="Allppt-Diagram-Theme-Color-01">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57687C"/>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6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8.xml><?xml version="1.0" encoding="utf-8"?>
<a:theme xmlns:a="http://schemas.openxmlformats.org/drawingml/2006/main" name="7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9.xml><?xml version="1.0" encoding="utf-8"?>
<a:theme xmlns:a="http://schemas.openxmlformats.org/drawingml/2006/main" name="8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173</TotalTime>
  <Words>1063</Words>
  <Application>Microsoft Office PowerPoint</Application>
  <PresentationFormat>Экран (4:3)</PresentationFormat>
  <Paragraphs>79</Paragraphs>
  <Slides>23</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14</vt:i4>
      </vt:variant>
      <vt:variant>
        <vt:lpstr>Заголовки слайдов</vt:lpstr>
      </vt:variant>
      <vt:variant>
        <vt:i4>23</vt:i4>
      </vt:variant>
    </vt:vector>
  </HeadingPairs>
  <TitlesOfParts>
    <vt:vector size="47" baseType="lpstr">
      <vt:lpstr>宋体</vt:lpstr>
      <vt:lpstr>Arial</vt:lpstr>
      <vt:lpstr>Arial Unicode MS</vt:lpstr>
      <vt:lpstr>Calibri</vt:lpstr>
      <vt:lpstr>Calibri Light</vt:lpstr>
      <vt:lpstr>Century Gothic</vt:lpstr>
      <vt:lpstr>Times New Roman</vt:lpstr>
      <vt:lpstr>Trebuchet MS</vt:lpstr>
      <vt:lpstr>Wingdings</vt:lpstr>
      <vt:lpstr>Wingdings 3</vt:lpstr>
      <vt:lpstr>Office Theme</vt:lpstr>
      <vt:lpstr>1_Office Theme</vt:lpstr>
      <vt:lpstr>Facet</vt:lpstr>
      <vt:lpstr>1_Facet</vt:lpstr>
      <vt:lpstr>4_Facet</vt:lpstr>
      <vt:lpstr>5_Facet</vt:lpstr>
      <vt:lpstr>6_Facet</vt:lpstr>
      <vt:lpstr>7_Facet</vt:lpstr>
      <vt:lpstr>8_Facet</vt:lpstr>
      <vt:lpstr>Легкий дым</vt:lpstr>
      <vt:lpstr>1_Легкий дым</vt:lpstr>
      <vt:lpstr>2_Легкий дым</vt:lpstr>
      <vt:lpstr>3_Легкий дым</vt:lpstr>
      <vt:lpstr>2_Office Theme</vt:lpstr>
      <vt:lpstr>Mavzu: Ta’limni tashkil etish shakllari va turlari.</vt:lpstr>
      <vt:lpstr>Reja:</vt:lpstr>
      <vt:lpstr>Презентация PowerPoint</vt:lpstr>
      <vt:lpstr>Individual shakl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O`QITUVCHINING DARSGA TAYYORGARLIGI</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Redmi 7A</dc:creator>
  <cp:lastModifiedBy>i7</cp:lastModifiedBy>
  <cp:revision>46</cp:revision>
  <dcterms:created xsi:type="dcterms:W3CDTF">2015-05-10T07:30:45Z</dcterms:created>
  <dcterms:modified xsi:type="dcterms:W3CDTF">2025-11-07T14:35:10Z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76c0264e8a6e46be853f16f77bdc2af8</vt:lpwstr>
  </property>
</Properties>
</file>